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4"/>
  </p:sldMasterIdLst>
  <p:notesMasterIdLst>
    <p:notesMasterId r:id="rId21"/>
  </p:notesMasterIdLst>
  <p:sldIdLst>
    <p:sldId id="256" r:id="rId5"/>
    <p:sldId id="257" r:id="rId6"/>
    <p:sldId id="258" r:id="rId7"/>
    <p:sldId id="259" r:id="rId8"/>
    <p:sldId id="260" r:id="rId9"/>
    <p:sldId id="265" r:id="rId10"/>
    <p:sldId id="270" r:id="rId11"/>
    <p:sldId id="261" r:id="rId12"/>
    <p:sldId id="269" r:id="rId13"/>
    <p:sldId id="262" r:id="rId14"/>
    <p:sldId id="263" r:id="rId15"/>
    <p:sldId id="268" r:id="rId16"/>
    <p:sldId id="271" r:id="rId17"/>
    <p:sldId id="267" r:id="rId18"/>
    <p:sldId id="266" r:id="rId19"/>
    <p:sldId id="26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CEB14B-B7AA-4E4E-B5DF-1B1C3EDC2476}" v="248" dt="2023-04-20T23:24:01.533"/>
    <p1510:client id="{0AF2FB16-F8EB-69BB-7AAF-664C4D8EC374}" v="1788" dt="2023-04-20T20:00:59.8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05"/>
    <p:restoredTop sz="95077"/>
  </p:normalViewPr>
  <p:slideViewPr>
    <p:cSldViewPr snapToGrid="0" snapToObjects="1">
      <p:cViewPr varScale="1">
        <p:scale>
          <a:sx n="108" d="100"/>
          <a:sy n="108" d="100"/>
        </p:scale>
        <p:origin x="114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9561DF-9EB1-4B86-A92B-63C5C14ADBE1}"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F56067E8-AB16-4E48-B0A4-7BCF017A552E}">
      <dgm:prSet/>
      <dgm:spPr/>
      <dgm:t>
        <a:bodyPr/>
        <a:lstStyle/>
        <a:p>
          <a:r>
            <a:rPr lang="en-US" dirty="0"/>
            <a:t>What are WIDA’s big ideas/ framework components?</a:t>
          </a:r>
        </a:p>
      </dgm:t>
    </dgm:pt>
    <dgm:pt modelId="{573DDC23-FF71-4D66-9CC2-B6F1AEDF61F2}" type="parTrans" cxnId="{A615D787-4E34-41C9-95BF-FC37105B345D}">
      <dgm:prSet/>
      <dgm:spPr/>
      <dgm:t>
        <a:bodyPr/>
        <a:lstStyle/>
        <a:p>
          <a:endParaRPr lang="en-US"/>
        </a:p>
      </dgm:t>
    </dgm:pt>
    <dgm:pt modelId="{9ED7EC10-BA2A-468B-95A0-A0B99C0B5233}" type="sibTrans" cxnId="{A615D787-4E34-41C9-95BF-FC37105B345D}">
      <dgm:prSet/>
      <dgm:spPr/>
      <dgm:t>
        <a:bodyPr/>
        <a:lstStyle/>
        <a:p>
          <a:endParaRPr lang="en-US"/>
        </a:p>
      </dgm:t>
    </dgm:pt>
    <dgm:pt modelId="{B3163DCD-C552-405C-B9DC-CF2E4A4E1374}">
      <dgm:prSet/>
      <dgm:spPr/>
      <dgm:t>
        <a:bodyPr/>
        <a:lstStyle/>
        <a:p>
          <a:r>
            <a:rPr lang="en-US" dirty="0"/>
            <a:t>How does the framework compare &amp; contrast to from 2004 - 2020?</a:t>
          </a:r>
        </a:p>
      </dgm:t>
    </dgm:pt>
    <dgm:pt modelId="{8EA439D1-BB63-44A1-91D3-D3E08AFF517E}" type="parTrans" cxnId="{6AC52657-DAB7-45A7-9C7C-6EB6B394C4AA}">
      <dgm:prSet/>
      <dgm:spPr/>
      <dgm:t>
        <a:bodyPr/>
        <a:lstStyle/>
        <a:p>
          <a:endParaRPr lang="en-US"/>
        </a:p>
      </dgm:t>
    </dgm:pt>
    <dgm:pt modelId="{8EC7305E-2127-4255-87B9-D90C0D88DCE5}" type="sibTrans" cxnId="{6AC52657-DAB7-45A7-9C7C-6EB6B394C4AA}">
      <dgm:prSet/>
      <dgm:spPr/>
      <dgm:t>
        <a:bodyPr/>
        <a:lstStyle/>
        <a:p>
          <a:endParaRPr lang="en-US"/>
        </a:p>
      </dgm:t>
    </dgm:pt>
    <dgm:pt modelId="{057B2B54-625C-4A30-95EB-B42B79C9794D}">
      <dgm:prSet/>
      <dgm:spPr/>
      <dgm:t>
        <a:bodyPr/>
        <a:lstStyle/>
        <a:p>
          <a:r>
            <a:rPr lang="en-US"/>
            <a:t>How can I utilize the Can Do Descriptors for differentiated instruction?</a:t>
          </a:r>
        </a:p>
      </dgm:t>
    </dgm:pt>
    <dgm:pt modelId="{C224EC0A-478F-4591-B640-BC5211C86B8F}" type="parTrans" cxnId="{B07E9E6F-479B-4562-8D04-9F6FFB4501D8}">
      <dgm:prSet/>
      <dgm:spPr/>
      <dgm:t>
        <a:bodyPr/>
        <a:lstStyle/>
        <a:p>
          <a:endParaRPr lang="en-US"/>
        </a:p>
      </dgm:t>
    </dgm:pt>
    <dgm:pt modelId="{FF97B94A-E671-4525-B570-D4C5C7E9ED88}" type="sibTrans" cxnId="{B07E9E6F-479B-4562-8D04-9F6FFB4501D8}">
      <dgm:prSet/>
      <dgm:spPr/>
      <dgm:t>
        <a:bodyPr/>
        <a:lstStyle/>
        <a:p>
          <a:endParaRPr lang="en-US"/>
        </a:p>
      </dgm:t>
    </dgm:pt>
    <dgm:pt modelId="{024CF9CD-A411-4E06-A9C7-D310F59C2BEB}">
      <dgm:prSet/>
      <dgm:spPr/>
      <dgm:t>
        <a:bodyPr/>
        <a:lstStyle/>
        <a:p>
          <a:r>
            <a:rPr lang="en-US" dirty="0"/>
            <a:t>How my MLLs make the jump between language proficiency levels?</a:t>
          </a:r>
        </a:p>
      </dgm:t>
    </dgm:pt>
    <dgm:pt modelId="{2D5DAB26-7932-4794-A8C8-2599DAC37FFF}" type="parTrans" cxnId="{FD4674BC-57B3-4303-8CE4-12CEBCB18EB2}">
      <dgm:prSet/>
      <dgm:spPr/>
      <dgm:t>
        <a:bodyPr/>
        <a:lstStyle/>
        <a:p>
          <a:endParaRPr lang="en-US"/>
        </a:p>
      </dgm:t>
    </dgm:pt>
    <dgm:pt modelId="{B8D3D632-E01D-45D6-BD76-2378E8A92960}" type="sibTrans" cxnId="{FD4674BC-57B3-4303-8CE4-12CEBCB18EB2}">
      <dgm:prSet/>
      <dgm:spPr/>
      <dgm:t>
        <a:bodyPr/>
        <a:lstStyle/>
        <a:p>
          <a:endParaRPr lang="en-US"/>
        </a:p>
      </dgm:t>
    </dgm:pt>
    <dgm:pt modelId="{2BD6F140-D8A6-4527-8956-2B6806F73FD9}">
      <dgm:prSet/>
      <dgm:spPr/>
      <dgm:t>
        <a:bodyPr/>
        <a:lstStyle/>
        <a:p>
          <a:r>
            <a:rPr lang="en-US"/>
            <a:t>How can I understand and apply WIDA content standards to implement scaffolding and meet academic language demands? </a:t>
          </a:r>
        </a:p>
      </dgm:t>
    </dgm:pt>
    <dgm:pt modelId="{0E561FEA-A48B-4673-BBCA-A1D6DB624D84}" type="parTrans" cxnId="{37208853-64F0-437C-8B6A-CE0A5AEFBAA8}">
      <dgm:prSet/>
      <dgm:spPr/>
      <dgm:t>
        <a:bodyPr/>
        <a:lstStyle/>
        <a:p>
          <a:endParaRPr lang="en-US"/>
        </a:p>
      </dgm:t>
    </dgm:pt>
    <dgm:pt modelId="{6ED18FF2-6EB5-46AF-BF0F-B78289925BDB}" type="sibTrans" cxnId="{37208853-64F0-437C-8B6A-CE0A5AEFBAA8}">
      <dgm:prSet/>
      <dgm:spPr/>
      <dgm:t>
        <a:bodyPr/>
        <a:lstStyle/>
        <a:p>
          <a:endParaRPr lang="en-US"/>
        </a:p>
      </dgm:t>
    </dgm:pt>
    <dgm:pt modelId="{EC16D6C1-ABC1-4A82-890F-F81260F90720}">
      <dgm:prSet/>
      <dgm:spPr/>
      <dgm:t>
        <a:bodyPr/>
        <a:lstStyle/>
        <a:p>
          <a:r>
            <a:rPr lang="en-US"/>
            <a:t>How does collaboration benefit your MLLs? </a:t>
          </a:r>
        </a:p>
      </dgm:t>
    </dgm:pt>
    <dgm:pt modelId="{F9B4182E-8910-4E94-BF60-2A125A5FC883}" type="parTrans" cxnId="{04A34F4B-094E-4F21-892F-38C3B2CEE68C}">
      <dgm:prSet/>
      <dgm:spPr/>
      <dgm:t>
        <a:bodyPr/>
        <a:lstStyle/>
        <a:p>
          <a:endParaRPr lang="en-US"/>
        </a:p>
      </dgm:t>
    </dgm:pt>
    <dgm:pt modelId="{CA0E4C65-9A9E-4515-B0DF-7033D4D65651}" type="sibTrans" cxnId="{04A34F4B-094E-4F21-892F-38C3B2CEE68C}">
      <dgm:prSet/>
      <dgm:spPr/>
      <dgm:t>
        <a:bodyPr/>
        <a:lstStyle/>
        <a:p>
          <a:endParaRPr lang="en-US"/>
        </a:p>
      </dgm:t>
    </dgm:pt>
    <dgm:pt modelId="{666F73A4-FC05-1447-947B-A57BC8704E7B}" type="pres">
      <dgm:prSet presAssocID="{689561DF-9EB1-4B86-A92B-63C5C14ADBE1}" presName="diagram" presStyleCnt="0">
        <dgm:presLayoutVars>
          <dgm:dir/>
          <dgm:resizeHandles val="exact"/>
        </dgm:presLayoutVars>
      </dgm:prSet>
      <dgm:spPr/>
    </dgm:pt>
    <dgm:pt modelId="{C57C8DD1-476A-3646-A534-1473ACAB8FE5}" type="pres">
      <dgm:prSet presAssocID="{F56067E8-AB16-4E48-B0A4-7BCF017A552E}" presName="node" presStyleLbl="node1" presStyleIdx="0" presStyleCnt="6">
        <dgm:presLayoutVars>
          <dgm:bulletEnabled val="1"/>
        </dgm:presLayoutVars>
      </dgm:prSet>
      <dgm:spPr/>
    </dgm:pt>
    <dgm:pt modelId="{DC0E4585-7D05-4F4F-A426-76FB6C82C51A}" type="pres">
      <dgm:prSet presAssocID="{9ED7EC10-BA2A-468B-95A0-A0B99C0B5233}" presName="sibTrans" presStyleCnt="0"/>
      <dgm:spPr/>
    </dgm:pt>
    <dgm:pt modelId="{D3DB3F07-532A-1849-BF50-7377AEDA6B1A}" type="pres">
      <dgm:prSet presAssocID="{B3163DCD-C552-405C-B9DC-CF2E4A4E1374}" presName="node" presStyleLbl="node1" presStyleIdx="1" presStyleCnt="6">
        <dgm:presLayoutVars>
          <dgm:bulletEnabled val="1"/>
        </dgm:presLayoutVars>
      </dgm:prSet>
      <dgm:spPr/>
    </dgm:pt>
    <dgm:pt modelId="{8153FEA0-B03E-104A-B642-C09AEDC5FF41}" type="pres">
      <dgm:prSet presAssocID="{8EC7305E-2127-4255-87B9-D90C0D88DCE5}" presName="sibTrans" presStyleCnt="0"/>
      <dgm:spPr/>
    </dgm:pt>
    <dgm:pt modelId="{7EE35A35-60AD-A243-A147-B888BB8EB8D0}" type="pres">
      <dgm:prSet presAssocID="{057B2B54-625C-4A30-95EB-B42B79C9794D}" presName="node" presStyleLbl="node1" presStyleIdx="2" presStyleCnt="6">
        <dgm:presLayoutVars>
          <dgm:bulletEnabled val="1"/>
        </dgm:presLayoutVars>
      </dgm:prSet>
      <dgm:spPr/>
    </dgm:pt>
    <dgm:pt modelId="{E99E9CE6-4E6B-4344-A9CF-1AEA80824087}" type="pres">
      <dgm:prSet presAssocID="{FF97B94A-E671-4525-B570-D4C5C7E9ED88}" presName="sibTrans" presStyleCnt="0"/>
      <dgm:spPr/>
    </dgm:pt>
    <dgm:pt modelId="{BA2E8EF5-6232-E24D-B616-1C2B7901C89D}" type="pres">
      <dgm:prSet presAssocID="{024CF9CD-A411-4E06-A9C7-D310F59C2BEB}" presName="node" presStyleLbl="node1" presStyleIdx="3" presStyleCnt="6">
        <dgm:presLayoutVars>
          <dgm:bulletEnabled val="1"/>
        </dgm:presLayoutVars>
      </dgm:prSet>
      <dgm:spPr/>
    </dgm:pt>
    <dgm:pt modelId="{81AAAB59-C2C1-B048-9941-74B7FC502D37}" type="pres">
      <dgm:prSet presAssocID="{B8D3D632-E01D-45D6-BD76-2378E8A92960}" presName="sibTrans" presStyleCnt="0"/>
      <dgm:spPr/>
    </dgm:pt>
    <dgm:pt modelId="{EEF6C209-5AD3-F84F-B353-3FCE1E787247}" type="pres">
      <dgm:prSet presAssocID="{2BD6F140-D8A6-4527-8956-2B6806F73FD9}" presName="node" presStyleLbl="node1" presStyleIdx="4" presStyleCnt="6">
        <dgm:presLayoutVars>
          <dgm:bulletEnabled val="1"/>
        </dgm:presLayoutVars>
      </dgm:prSet>
      <dgm:spPr/>
    </dgm:pt>
    <dgm:pt modelId="{3CD9F9DB-05FB-CF41-9E83-8495CE4FEC2B}" type="pres">
      <dgm:prSet presAssocID="{6ED18FF2-6EB5-46AF-BF0F-B78289925BDB}" presName="sibTrans" presStyleCnt="0"/>
      <dgm:spPr/>
    </dgm:pt>
    <dgm:pt modelId="{79DA6AF0-3F01-554B-8E12-5DF2A09ED7BD}" type="pres">
      <dgm:prSet presAssocID="{EC16D6C1-ABC1-4A82-890F-F81260F90720}" presName="node" presStyleLbl="node1" presStyleIdx="5" presStyleCnt="6">
        <dgm:presLayoutVars>
          <dgm:bulletEnabled val="1"/>
        </dgm:presLayoutVars>
      </dgm:prSet>
      <dgm:spPr/>
    </dgm:pt>
  </dgm:ptLst>
  <dgm:cxnLst>
    <dgm:cxn modelId="{86EE2518-47D0-E44C-8F99-8EA81277AC2A}" type="presOf" srcId="{F56067E8-AB16-4E48-B0A4-7BCF017A552E}" destId="{C57C8DD1-476A-3646-A534-1473ACAB8FE5}" srcOrd="0" destOrd="0" presId="urn:microsoft.com/office/officeart/2005/8/layout/default"/>
    <dgm:cxn modelId="{CD059941-6E40-E04F-9A36-6774F6C41C8F}" type="presOf" srcId="{EC16D6C1-ABC1-4A82-890F-F81260F90720}" destId="{79DA6AF0-3F01-554B-8E12-5DF2A09ED7BD}" srcOrd="0" destOrd="0" presId="urn:microsoft.com/office/officeart/2005/8/layout/default"/>
    <dgm:cxn modelId="{04A34F4B-094E-4F21-892F-38C3B2CEE68C}" srcId="{689561DF-9EB1-4B86-A92B-63C5C14ADBE1}" destId="{EC16D6C1-ABC1-4A82-890F-F81260F90720}" srcOrd="5" destOrd="0" parTransId="{F9B4182E-8910-4E94-BF60-2A125A5FC883}" sibTransId="{CA0E4C65-9A9E-4515-B0DF-7033D4D65651}"/>
    <dgm:cxn modelId="{8043896E-22A1-AB43-8873-341821D6EDB3}" type="presOf" srcId="{024CF9CD-A411-4E06-A9C7-D310F59C2BEB}" destId="{BA2E8EF5-6232-E24D-B616-1C2B7901C89D}" srcOrd="0" destOrd="0" presId="urn:microsoft.com/office/officeart/2005/8/layout/default"/>
    <dgm:cxn modelId="{B07E9E6F-479B-4562-8D04-9F6FFB4501D8}" srcId="{689561DF-9EB1-4B86-A92B-63C5C14ADBE1}" destId="{057B2B54-625C-4A30-95EB-B42B79C9794D}" srcOrd="2" destOrd="0" parTransId="{C224EC0A-478F-4591-B640-BC5211C86B8F}" sibTransId="{FF97B94A-E671-4525-B570-D4C5C7E9ED88}"/>
    <dgm:cxn modelId="{4BAB3A51-9C63-C841-A853-905B84E48219}" type="presOf" srcId="{2BD6F140-D8A6-4527-8956-2B6806F73FD9}" destId="{EEF6C209-5AD3-F84F-B353-3FCE1E787247}" srcOrd="0" destOrd="0" presId="urn:microsoft.com/office/officeart/2005/8/layout/default"/>
    <dgm:cxn modelId="{37208853-64F0-437C-8B6A-CE0A5AEFBAA8}" srcId="{689561DF-9EB1-4B86-A92B-63C5C14ADBE1}" destId="{2BD6F140-D8A6-4527-8956-2B6806F73FD9}" srcOrd="4" destOrd="0" parTransId="{0E561FEA-A48B-4673-BBCA-A1D6DB624D84}" sibTransId="{6ED18FF2-6EB5-46AF-BF0F-B78289925BDB}"/>
    <dgm:cxn modelId="{6AC52657-DAB7-45A7-9C7C-6EB6B394C4AA}" srcId="{689561DF-9EB1-4B86-A92B-63C5C14ADBE1}" destId="{B3163DCD-C552-405C-B9DC-CF2E4A4E1374}" srcOrd="1" destOrd="0" parTransId="{8EA439D1-BB63-44A1-91D3-D3E08AFF517E}" sibTransId="{8EC7305E-2127-4255-87B9-D90C0D88DCE5}"/>
    <dgm:cxn modelId="{D7D04F78-0C10-A14A-9C01-C23DF8FD49F4}" type="presOf" srcId="{689561DF-9EB1-4B86-A92B-63C5C14ADBE1}" destId="{666F73A4-FC05-1447-947B-A57BC8704E7B}" srcOrd="0" destOrd="0" presId="urn:microsoft.com/office/officeart/2005/8/layout/default"/>
    <dgm:cxn modelId="{A615D787-4E34-41C9-95BF-FC37105B345D}" srcId="{689561DF-9EB1-4B86-A92B-63C5C14ADBE1}" destId="{F56067E8-AB16-4E48-B0A4-7BCF017A552E}" srcOrd="0" destOrd="0" parTransId="{573DDC23-FF71-4D66-9CC2-B6F1AEDF61F2}" sibTransId="{9ED7EC10-BA2A-468B-95A0-A0B99C0B5233}"/>
    <dgm:cxn modelId="{55AC049C-2545-B641-863A-9CE003E49CDB}" type="presOf" srcId="{057B2B54-625C-4A30-95EB-B42B79C9794D}" destId="{7EE35A35-60AD-A243-A147-B888BB8EB8D0}" srcOrd="0" destOrd="0" presId="urn:microsoft.com/office/officeart/2005/8/layout/default"/>
    <dgm:cxn modelId="{FD4674BC-57B3-4303-8CE4-12CEBCB18EB2}" srcId="{689561DF-9EB1-4B86-A92B-63C5C14ADBE1}" destId="{024CF9CD-A411-4E06-A9C7-D310F59C2BEB}" srcOrd="3" destOrd="0" parTransId="{2D5DAB26-7932-4794-A8C8-2599DAC37FFF}" sibTransId="{B8D3D632-E01D-45D6-BD76-2378E8A92960}"/>
    <dgm:cxn modelId="{BA95B5DC-F8FA-AD45-9E39-914C0A2D4F00}" type="presOf" srcId="{B3163DCD-C552-405C-B9DC-CF2E4A4E1374}" destId="{D3DB3F07-532A-1849-BF50-7377AEDA6B1A}" srcOrd="0" destOrd="0" presId="urn:microsoft.com/office/officeart/2005/8/layout/default"/>
    <dgm:cxn modelId="{9DECC70C-BEE6-D249-9834-D2D4E30B74BB}" type="presParOf" srcId="{666F73A4-FC05-1447-947B-A57BC8704E7B}" destId="{C57C8DD1-476A-3646-A534-1473ACAB8FE5}" srcOrd="0" destOrd="0" presId="urn:microsoft.com/office/officeart/2005/8/layout/default"/>
    <dgm:cxn modelId="{FBA0CEF7-5D5B-D34A-8E04-CD95EFF01FCB}" type="presParOf" srcId="{666F73A4-FC05-1447-947B-A57BC8704E7B}" destId="{DC0E4585-7D05-4F4F-A426-76FB6C82C51A}" srcOrd="1" destOrd="0" presId="urn:microsoft.com/office/officeart/2005/8/layout/default"/>
    <dgm:cxn modelId="{6F31AE64-18AF-4B45-B9D2-4FA4D018DE49}" type="presParOf" srcId="{666F73A4-FC05-1447-947B-A57BC8704E7B}" destId="{D3DB3F07-532A-1849-BF50-7377AEDA6B1A}" srcOrd="2" destOrd="0" presId="urn:microsoft.com/office/officeart/2005/8/layout/default"/>
    <dgm:cxn modelId="{DD0F5E23-02A9-1A47-8A6B-4628F18BD114}" type="presParOf" srcId="{666F73A4-FC05-1447-947B-A57BC8704E7B}" destId="{8153FEA0-B03E-104A-B642-C09AEDC5FF41}" srcOrd="3" destOrd="0" presId="urn:microsoft.com/office/officeart/2005/8/layout/default"/>
    <dgm:cxn modelId="{DC621842-C685-D449-A0C5-781F27E316EC}" type="presParOf" srcId="{666F73A4-FC05-1447-947B-A57BC8704E7B}" destId="{7EE35A35-60AD-A243-A147-B888BB8EB8D0}" srcOrd="4" destOrd="0" presId="urn:microsoft.com/office/officeart/2005/8/layout/default"/>
    <dgm:cxn modelId="{73C035DC-3461-3F47-A481-AFE847270053}" type="presParOf" srcId="{666F73A4-FC05-1447-947B-A57BC8704E7B}" destId="{E99E9CE6-4E6B-4344-A9CF-1AEA80824087}" srcOrd="5" destOrd="0" presId="urn:microsoft.com/office/officeart/2005/8/layout/default"/>
    <dgm:cxn modelId="{DB303621-2876-8742-BBE3-A2F98CF0719F}" type="presParOf" srcId="{666F73A4-FC05-1447-947B-A57BC8704E7B}" destId="{BA2E8EF5-6232-E24D-B616-1C2B7901C89D}" srcOrd="6" destOrd="0" presId="urn:microsoft.com/office/officeart/2005/8/layout/default"/>
    <dgm:cxn modelId="{CBCF7AEB-7568-8149-B4C7-1A6D978125DC}" type="presParOf" srcId="{666F73A4-FC05-1447-947B-A57BC8704E7B}" destId="{81AAAB59-C2C1-B048-9941-74B7FC502D37}" srcOrd="7" destOrd="0" presId="urn:microsoft.com/office/officeart/2005/8/layout/default"/>
    <dgm:cxn modelId="{35405815-0516-2B42-A332-339B6EB45A5A}" type="presParOf" srcId="{666F73A4-FC05-1447-947B-A57BC8704E7B}" destId="{EEF6C209-5AD3-F84F-B353-3FCE1E787247}" srcOrd="8" destOrd="0" presId="urn:microsoft.com/office/officeart/2005/8/layout/default"/>
    <dgm:cxn modelId="{22945542-6CE9-F640-800E-EF044001AFAF}" type="presParOf" srcId="{666F73A4-FC05-1447-947B-A57BC8704E7B}" destId="{3CD9F9DB-05FB-CF41-9E83-8495CE4FEC2B}" srcOrd="9" destOrd="0" presId="urn:microsoft.com/office/officeart/2005/8/layout/default"/>
    <dgm:cxn modelId="{F40A5F9D-3AB3-6F42-A5C1-878E962FE8F7}" type="presParOf" srcId="{666F73A4-FC05-1447-947B-A57BC8704E7B}" destId="{79DA6AF0-3F01-554B-8E12-5DF2A09ED7BD}"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CDCA64-847A-4D15-A070-6A7B6708B4A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7B60845-9699-4130-85AA-33FEECA8F8B8}">
      <dgm:prSet/>
      <dgm:spPr/>
      <dgm:t>
        <a:bodyPr/>
        <a:lstStyle/>
        <a:p>
          <a:pPr>
            <a:lnSpc>
              <a:spcPct val="100000"/>
            </a:lnSpc>
          </a:pPr>
          <a:r>
            <a:rPr lang="en-US" dirty="0">
              <a:solidFill>
                <a:schemeClr val="bg1"/>
              </a:solidFill>
            </a:rPr>
            <a:t>Highlight &amp; identify key language terms added to </a:t>
          </a:r>
          <a:r>
            <a:rPr lang="en-US" b="1" i="1" dirty="0">
              <a:solidFill>
                <a:schemeClr val="bg1"/>
              </a:solidFill>
            </a:rPr>
            <a:t>2020 Edition</a:t>
          </a:r>
          <a:endParaRPr lang="en-US" dirty="0">
            <a:solidFill>
              <a:schemeClr val="bg1"/>
            </a:solidFill>
          </a:endParaRPr>
        </a:p>
      </dgm:t>
    </dgm:pt>
    <dgm:pt modelId="{ED957CA6-3F26-44A6-BA1F-F152819544AC}" type="parTrans" cxnId="{8BFC5FE1-C99C-43D3-AE27-53A523920B08}">
      <dgm:prSet/>
      <dgm:spPr/>
      <dgm:t>
        <a:bodyPr/>
        <a:lstStyle/>
        <a:p>
          <a:endParaRPr lang="en-US"/>
        </a:p>
      </dgm:t>
    </dgm:pt>
    <dgm:pt modelId="{E67FEAA2-5628-4881-ABC1-CCCBABFB4BA1}" type="sibTrans" cxnId="{8BFC5FE1-C99C-43D3-AE27-53A523920B08}">
      <dgm:prSet/>
      <dgm:spPr/>
      <dgm:t>
        <a:bodyPr/>
        <a:lstStyle/>
        <a:p>
          <a:endParaRPr lang="en-US"/>
        </a:p>
      </dgm:t>
    </dgm:pt>
    <dgm:pt modelId="{AAA086EB-E190-4418-9BC1-59A14032E26F}">
      <dgm:prSet/>
      <dgm:spPr/>
      <dgm:t>
        <a:bodyPr/>
        <a:lstStyle/>
        <a:p>
          <a:pPr>
            <a:lnSpc>
              <a:spcPct val="100000"/>
            </a:lnSpc>
          </a:pPr>
          <a:r>
            <a:rPr lang="en-US" i="1" dirty="0">
              <a:solidFill>
                <a:schemeClr val="bg1"/>
              </a:solidFill>
            </a:rPr>
            <a:t>How has the focus shifted? </a:t>
          </a:r>
        </a:p>
      </dgm:t>
    </dgm:pt>
    <dgm:pt modelId="{F55EF57E-F081-4328-92A5-AB041D5C0B4B}" type="parTrans" cxnId="{5E170116-2B2E-4E78-9E2A-7DD9D4264A82}">
      <dgm:prSet/>
      <dgm:spPr/>
      <dgm:t>
        <a:bodyPr/>
        <a:lstStyle/>
        <a:p>
          <a:endParaRPr lang="en-US"/>
        </a:p>
      </dgm:t>
    </dgm:pt>
    <dgm:pt modelId="{CA16EB76-A287-4504-B70A-31E8815EB450}" type="sibTrans" cxnId="{5E170116-2B2E-4E78-9E2A-7DD9D4264A82}">
      <dgm:prSet/>
      <dgm:spPr/>
      <dgm:t>
        <a:bodyPr/>
        <a:lstStyle/>
        <a:p>
          <a:endParaRPr lang="en-US"/>
        </a:p>
      </dgm:t>
    </dgm:pt>
    <dgm:pt modelId="{28F2F425-4388-4462-80E0-1277C51F9421}">
      <dgm:prSet/>
      <dgm:spPr/>
      <dgm:t>
        <a:bodyPr/>
        <a:lstStyle/>
        <a:p>
          <a:pPr>
            <a:lnSpc>
              <a:spcPct val="100000"/>
            </a:lnSpc>
          </a:pPr>
          <a:r>
            <a:rPr lang="en-US" i="1" dirty="0">
              <a:solidFill>
                <a:schemeClr val="bg1"/>
              </a:solidFill>
            </a:rPr>
            <a:t>How does the shift affect planning and instruction? </a:t>
          </a:r>
        </a:p>
      </dgm:t>
    </dgm:pt>
    <dgm:pt modelId="{ED5D360F-6398-45DA-A4BB-842E2A72EAF0}" type="parTrans" cxnId="{1AB5FB79-EE81-4E0C-A88C-28C1E12C07F3}">
      <dgm:prSet/>
      <dgm:spPr/>
      <dgm:t>
        <a:bodyPr/>
        <a:lstStyle/>
        <a:p>
          <a:endParaRPr lang="en-US"/>
        </a:p>
      </dgm:t>
    </dgm:pt>
    <dgm:pt modelId="{B0137482-FD1D-4114-AB3D-AF18DAD67A9D}" type="sibTrans" cxnId="{1AB5FB79-EE81-4E0C-A88C-28C1E12C07F3}">
      <dgm:prSet/>
      <dgm:spPr/>
      <dgm:t>
        <a:bodyPr/>
        <a:lstStyle/>
        <a:p>
          <a:endParaRPr lang="en-US"/>
        </a:p>
      </dgm:t>
    </dgm:pt>
    <dgm:pt modelId="{A37F4263-4805-4DDD-BB49-E30BA08729DC}" type="pres">
      <dgm:prSet presAssocID="{6BCDCA64-847A-4D15-A070-6A7B6708B4A2}" presName="root" presStyleCnt="0">
        <dgm:presLayoutVars>
          <dgm:dir/>
          <dgm:resizeHandles val="exact"/>
        </dgm:presLayoutVars>
      </dgm:prSet>
      <dgm:spPr/>
    </dgm:pt>
    <dgm:pt modelId="{374A6D9D-C55A-47A8-B726-88F72407A7F5}" type="pres">
      <dgm:prSet presAssocID="{87B60845-9699-4130-85AA-33FEECA8F8B8}" presName="compNode" presStyleCnt="0"/>
      <dgm:spPr/>
    </dgm:pt>
    <dgm:pt modelId="{2886EF01-22EB-42F2-B703-E0684F92D218}" type="pres">
      <dgm:prSet presAssocID="{87B60845-9699-4130-85AA-33FEECA8F8B8}" presName="bgRect" presStyleLbl="bgShp" presStyleIdx="0" presStyleCnt="3"/>
      <dgm:spPr/>
    </dgm:pt>
    <dgm:pt modelId="{BE34A169-B105-442B-9C72-575BC0C6DFC3}" type="pres">
      <dgm:prSet presAssocID="{87B60845-9699-4130-85AA-33FEECA8F8B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encil"/>
        </a:ext>
      </dgm:extLst>
    </dgm:pt>
    <dgm:pt modelId="{6DBBEF07-6A60-4F8C-B4A4-9118B4253E9A}" type="pres">
      <dgm:prSet presAssocID="{87B60845-9699-4130-85AA-33FEECA8F8B8}" presName="spaceRect" presStyleCnt="0"/>
      <dgm:spPr/>
    </dgm:pt>
    <dgm:pt modelId="{74C07622-BDD4-4EFA-AD70-3BE5F3E0CC09}" type="pres">
      <dgm:prSet presAssocID="{87B60845-9699-4130-85AA-33FEECA8F8B8}" presName="parTx" presStyleLbl="revTx" presStyleIdx="0" presStyleCnt="3">
        <dgm:presLayoutVars>
          <dgm:chMax val="0"/>
          <dgm:chPref val="0"/>
        </dgm:presLayoutVars>
      </dgm:prSet>
      <dgm:spPr/>
    </dgm:pt>
    <dgm:pt modelId="{51DC0FD9-6F31-4B08-9ED1-81BD15AC6236}" type="pres">
      <dgm:prSet presAssocID="{E67FEAA2-5628-4881-ABC1-CCCBABFB4BA1}" presName="sibTrans" presStyleCnt="0"/>
      <dgm:spPr/>
    </dgm:pt>
    <dgm:pt modelId="{DE030B11-8470-4929-8E3C-CF3A6F4FA0F3}" type="pres">
      <dgm:prSet presAssocID="{AAA086EB-E190-4418-9BC1-59A14032E26F}" presName="compNode" presStyleCnt="0"/>
      <dgm:spPr/>
    </dgm:pt>
    <dgm:pt modelId="{4B5FE7E8-567A-4EC3-B677-180CBFFC4C5C}" type="pres">
      <dgm:prSet presAssocID="{AAA086EB-E190-4418-9BC1-59A14032E26F}" presName="bgRect" presStyleLbl="bgShp" presStyleIdx="1" presStyleCnt="3"/>
      <dgm:spPr/>
    </dgm:pt>
    <dgm:pt modelId="{69E98764-3C62-4C2A-B779-70308A171167}" type="pres">
      <dgm:prSet presAssocID="{AAA086EB-E190-4418-9BC1-59A14032E26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gnifying glass"/>
        </a:ext>
      </dgm:extLst>
    </dgm:pt>
    <dgm:pt modelId="{63F42A17-2EAA-40A9-A29A-ED88C86D3DB9}" type="pres">
      <dgm:prSet presAssocID="{AAA086EB-E190-4418-9BC1-59A14032E26F}" presName="spaceRect" presStyleCnt="0"/>
      <dgm:spPr/>
    </dgm:pt>
    <dgm:pt modelId="{6DC74194-EAE5-4552-99E9-76C417839EA5}" type="pres">
      <dgm:prSet presAssocID="{AAA086EB-E190-4418-9BC1-59A14032E26F}" presName="parTx" presStyleLbl="revTx" presStyleIdx="1" presStyleCnt="3" custScaleX="99965">
        <dgm:presLayoutVars>
          <dgm:chMax val="0"/>
          <dgm:chPref val="0"/>
        </dgm:presLayoutVars>
      </dgm:prSet>
      <dgm:spPr/>
    </dgm:pt>
    <dgm:pt modelId="{A5D148E1-58C5-4765-B717-47DD7AB083DF}" type="pres">
      <dgm:prSet presAssocID="{CA16EB76-A287-4504-B70A-31E8815EB450}" presName="sibTrans" presStyleCnt="0"/>
      <dgm:spPr/>
    </dgm:pt>
    <dgm:pt modelId="{1E4ACC51-345F-4F5A-ADA0-97ED9D6052CB}" type="pres">
      <dgm:prSet presAssocID="{28F2F425-4388-4462-80E0-1277C51F9421}" presName="compNode" presStyleCnt="0"/>
      <dgm:spPr/>
    </dgm:pt>
    <dgm:pt modelId="{55F915D7-0584-4940-B762-5409713A01F9}" type="pres">
      <dgm:prSet presAssocID="{28F2F425-4388-4462-80E0-1277C51F9421}" presName="bgRect" presStyleLbl="bgShp" presStyleIdx="2" presStyleCnt="3"/>
      <dgm:spPr/>
    </dgm:pt>
    <dgm:pt modelId="{23CD6C71-1B5B-4435-AFDB-B79EA6D7EFFB}" type="pres">
      <dgm:prSet presAssocID="{28F2F425-4388-4462-80E0-1277C51F942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Workflow"/>
        </a:ext>
      </dgm:extLst>
    </dgm:pt>
    <dgm:pt modelId="{58CAEE62-94EF-4971-A0BE-8640A13DA2CF}" type="pres">
      <dgm:prSet presAssocID="{28F2F425-4388-4462-80E0-1277C51F9421}" presName="spaceRect" presStyleCnt="0"/>
      <dgm:spPr/>
    </dgm:pt>
    <dgm:pt modelId="{005F1E86-4918-4F97-B484-A45BC236AB2F}" type="pres">
      <dgm:prSet presAssocID="{28F2F425-4388-4462-80E0-1277C51F9421}" presName="parTx" presStyleLbl="revTx" presStyleIdx="2" presStyleCnt="3">
        <dgm:presLayoutVars>
          <dgm:chMax val="0"/>
          <dgm:chPref val="0"/>
        </dgm:presLayoutVars>
      </dgm:prSet>
      <dgm:spPr/>
    </dgm:pt>
  </dgm:ptLst>
  <dgm:cxnLst>
    <dgm:cxn modelId="{5E170116-2B2E-4E78-9E2A-7DD9D4264A82}" srcId="{6BCDCA64-847A-4D15-A070-6A7B6708B4A2}" destId="{AAA086EB-E190-4418-9BC1-59A14032E26F}" srcOrd="1" destOrd="0" parTransId="{F55EF57E-F081-4328-92A5-AB041D5C0B4B}" sibTransId="{CA16EB76-A287-4504-B70A-31E8815EB450}"/>
    <dgm:cxn modelId="{B29EEC72-2E86-FE4A-9087-AC03ED68ACB5}" type="presOf" srcId="{AAA086EB-E190-4418-9BC1-59A14032E26F}" destId="{6DC74194-EAE5-4552-99E9-76C417839EA5}" srcOrd="0" destOrd="0" presId="urn:microsoft.com/office/officeart/2018/2/layout/IconVerticalSolidList"/>
    <dgm:cxn modelId="{1AB5FB79-EE81-4E0C-A88C-28C1E12C07F3}" srcId="{6BCDCA64-847A-4D15-A070-6A7B6708B4A2}" destId="{28F2F425-4388-4462-80E0-1277C51F9421}" srcOrd="2" destOrd="0" parTransId="{ED5D360F-6398-45DA-A4BB-842E2A72EAF0}" sibTransId="{B0137482-FD1D-4114-AB3D-AF18DAD67A9D}"/>
    <dgm:cxn modelId="{634DB2A7-1BAB-934A-BF9A-83949B8A648E}" type="presOf" srcId="{87B60845-9699-4130-85AA-33FEECA8F8B8}" destId="{74C07622-BDD4-4EFA-AD70-3BE5F3E0CC09}" srcOrd="0" destOrd="0" presId="urn:microsoft.com/office/officeart/2018/2/layout/IconVerticalSolidList"/>
    <dgm:cxn modelId="{551791C4-85DE-544B-87DE-350B3BF4B3D1}" type="presOf" srcId="{28F2F425-4388-4462-80E0-1277C51F9421}" destId="{005F1E86-4918-4F97-B484-A45BC236AB2F}" srcOrd="0" destOrd="0" presId="urn:microsoft.com/office/officeart/2018/2/layout/IconVerticalSolidList"/>
    <dgm:cxn modelId="{A6CC23DA-33B0-3243-9AB2-8152BB044809}" type="presOf" srcId="{6BCDCA64-847A-4D15-A070-6A7B6708B4A2}" destId="{A37F4263-4805-4DDD-BB49-E30BA08729DC}" srcOrd="0" destOrd="0" presId="urn:microsoft.com/office/officeart/2018/2/layout/IconVerticalSolidList"/>
    <dgm:cxn modelId="{8BFC5FE1-C99C-43D3-AE27-53A523920B08}" srcId="{6BCDCA64-847A-4D15-A070-6A7B6708B4A2}" destId="{87B60845-9699-4130-85AA-33FEECA8F8B8}" srcOrd="0" destOrd="0" parTransId="{ED957CA6-3F26-44A6-BA1F-F152819544AC}" sibTransId="{E67FEAA2-5628-4881-ABC1-CCCBABFB4BA1}"/>
    <dgm:cxn modelId="{6C16A3AA-4518-0E46-B10F-6A762D5204B2}" type="presParOf" srcId="{A37F4263-4805-4DDD-BB49-E30BA08729DC}" destId="{374A6D9D-C55A-47A8-B726-88F72407A7F5}" srcOrd="0" destOrd="0" presId="urn:microsoft.com/office/officeart/2018/2/layout/IconVerticalSolidList"/>
    <dgm:cxn modelId="{43791CA6-999A-684F-A527-56E5F844886D}" type="presParOf" srcId="{374A6D9D-C55A-47A8-B726-88F72407A7F5}" destId="{2886EF01-22EB-42F2-B703-E0684F92D218}" srcOrd="0" destOrd="0" presId="urn:microsoft.com/office/officeart/2018/2/layout/IconVerticalSolidList"/>
    <dgm:cxn modelId="{2F9B2E15-E9EB-B448-A19C-595294B38866}" type="presParOf" srcId="{374A6D9D-C55A-47A8-B726-88F72407A7F5}" destId="{BE34A169-B105-442B-9C72-575BC0C6DFC3}" srcOrd="1" destOrd="0" presId="urn:microsoft.com/office/officeart/2018/2/layout/IconVerticalSolidList"/>
    <dgm:cxn modelId="{0B9771EF-75B5-8A40-AB5D-FD58792639C8}" type="presParOf" srcId="{374A6D9D-C55A-47A8-B726-88F72407A7F5}" destId="{6DBBEF07-6A60-4F8C-B4A4-9118B4253E9A}" srcOrd="2" destOrd="0" presId="urn:microsoft.com/office/officeart/2018/2/layout/IconVerticalSolidList"/>
    <dgm:cxn modelId="{A2FE84C0-674E-314B-9DF0-4F9FF04218E9}" type="presParOf" srcId="{374A6D9D-C55A-47A8-B726-88F72407A7F5}" destId="{74C07622-BDD4-4EFA-AD70-3BE5F3E0CC09}" srcOrd="3" destOrd="0" presId="urn:microsoft.com/office/officeart/2018/2/layout/IconVerticalSolidList"/>
    <dgm:cxn modelId="{4160635A-23A8-D34F-9477-19FAABD607CF}" type="presParOf" srcId="{A37F4263-4805-4DDD-BB49-E30BA08729DC}" destId="{51DC0FD9-6F31-4B08-9ED1-81BD15AC6236}" srcOrd="1" destOrd="0" presId="urn:microsoft.com/office/officeart/2018/2/layout/IconVerticalSolidList"/>
    <dgm:cxn modelId="{28D8DF1F-2229-5D43-8E61-68F3A3C23962}" type="presParOf" srcId="{A37F4263-4805-4DDD-BB49-E30BA08729DC}" destId="{DE030B11-8470-4929-8E3C-CF3A6F4FA0F3}" srcOrd="2" destOrd="0" presId="urn:microsoft.com/office/officeart/2018/2/layout/IconVerticalSolidList"/>
    <dgm:cxn modelId="{2E9AA8E9-84F5-9840-9B6F-A6D4DB4384E9}" type="presParOf" srcId="{DE030B11-8470-4929-8E3C-CF3A6F4FA0F3}" destId="{4B5FE7E8-567A-4EC3-B677-180CBFFC4C5C}" srcOrd="0" destOrd="0" presId="urn:microsoft.com/office/officeart/2018/2/layout/IconVerticalSolidList"/>
    <dgm:cxn modelId="{8F629D31-C5B0-EE4E-9077-BCC5E35DE7A5}" type="presParOf" srcId="{DE030B11-8470-4929-8E3C-CF3A6F4FA0F3}" destId="{69E98764-3C62-4C2A-B779-70308A171167}" srcOrd="1" destOrd="0" presId="urn:microsoft.com/office/officeart/2018/2/layout/IconVerticalSolidList"/>
    <dgm:cxn modelId="{ABEC24AD-BB1D-9443-8331-F2F3BE4C44E7}" type="presParOf" srcId="{DE030B11-8470-4929-8E3C-CF3A6F4FA0F3}" destId="{63F42A17-2EAA-40A9-A29A-ED88C86D3DB9}" srcOrd="2" destOrd="0" presId="urn:microsoft.com/office/officeart/2018/2/layout/IconVerticalSolidList"/>
    <dgm:cxn modelId="{30B29210-82CA-EC49-8490-86DE13D20FBC}" type="presParOf" srcId="{DE030B11-8470-4929-8E3C-CF3A6F4FA0F3}" destId="{6DC74194-EAE5-4552-99E9-76C417839EA5}" srcOrd="3" destOrd="0" presId="urn:microsoft.com/office/officeart/2018/2/layout/IconVerticalSolidList"/>
    <dgm:cxn modelId="{9CB4FA32-00BE-D049-A192-9D1735AA3EDD}" type="presParOf" srcId="{A37F4263-4805-4DDD-BB49-E30BA08729DC}" destId="{A5D148E1-58C5-4765-B717-47DD7AB083DF}" srcOrd="3" destOrd="0" presId="urn:microsoft.com/office/officeart/2018/2/layout/IconVerticalSolidList"/>
    <dgm:cxn modelId="{1D2238A0-5777-E140-95D2-0A49E966DC3B}" type="presParOf" srcId="{A37F4263-4805-4DDD-BB49-E30BA08729DC}" destId="{1E4ACC51-345F-4F5A-ADA0-97ED9D6052CB}" srcOrd="4" destOrd="0" presId="urn:microsoft.com/office/officeart/2018/2/layout/IconVerticalSolidList"/>
    <dgm:cxn modelId="{CF67E693-4876-974A-A33B-BED2E78EA958}" type="presParOf" srcId="{1E4ACC51-345F-4F5A-ADA0-97ED9D6052CB}" destId="{55F915D7-0584-4940-B762-5409713A01F9}" srcOrd="0" destOrd="0" presId="urn:microsoft.com/office/officeart/2018/2/layout/IconVerticalSolidList"/>
    <dgm:cxn modelId="{C3B97D5D-7959-9E4E-BFEC-ED8B040AC8A6}" type="presParOf" srcId="{1E4ACC51-345F-4F5A-ADA0-97ED9D6052CB}" destId="{23CD6C71-1B5B-4435-AFDB-B79EA6D7EFFB}" srcOrd="1" destOrd="0" presId="urn:microsoft.com/office/officeart/2018/2/layout/IconVerticalSolidList"/>
    <dgm:cxn modelId="{0DCB619E-8457-8E44-8B99-E9CBD3904BB3}" type="presParOf" srcId="{1E4ACC51-345F-4F5A-ADA0-97ED9D6052CB}" destId="{58CAEE62-94EF-4971-A0BE-8640A13DA2CF}" srcOrd="2" destOrd="0" presId="urn:microsoft.com/office/officeart/2018/2/layout/IconVerticalSolidList"/>
    <dgm:cxn modelId="{1E45E46E-B40A-3A48-9253-1DC3A586F743}" type="presParOf" srcId="{1E4ACC51-345F-4F5A-ADA0-97ED9D6052CB}" destId="{005F1E86-4918-4F97-B484-A45BC236AB2F}"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AF2576-1918-4BD5-878D-A4C7E340DB1A}"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166E33DD-8AEC-45DE-B3E8-FC3E0A0F177C}">
      <dgm:prSet custT="1"/>
      <dgm:spPr/>
      <dgm:t>
        <a:bodyPr/>
        <a:lstStyle/>
        <a:p>
          <a:r>
            <a:rPr lang="en-US" sz="2800" b="1" dirty="0"/>
            <a:t>Expressive Communication</a:t>
          </a:r>
          <a:r>
            <a:rPr lang="en-US" sz="2800" dirty="0"/>
            <a:t>:    Speaking, Writing, &amp; Representing</a:t>
          </a:r>
        </a:p>
      </dgm:t>
    </dgm:pt>
    <dgm:pt modelId="{0FFB84D8-3199-4CEB-B34C-4BB2BC702927}" type="parTrans" cxnId="{0C127F9A-8E9D-4393-941D-04E1EC4BF689}">
      <dgm:prSet/>
      <dgm:spPr/>
      <dgm:t>
        <a:bodyPr/>
        <a:lstStyle/>
        <a:p>
          <a:endParaRPr lang="en-US"/>
        </a:p>
      </dgm:t>
    </dgm:pt>
    <dgm:pt modelId="{87E89A50-EC7B-41DB-A820-DDD7A4439448}" type="sibTrans" cxnId="{0C127F9A-8E9D-4393-941D-04E1EC4BF689}">
      <dgm:prSet/>
      <dgm:spPr/>
      <dgm:t>
        <a:bodyPr/>
        <a:lstStyle/>
        <a:p>
          <a:endParaRPr lang="en-US"/>
        </a:p>
      </dgm:t>
    </dgm:pt>
    <dgm:pt modelId="{20414503-F0DF-4145-992C-3914102B9A8B}">
      <dgm:prSet custT="1"/>
      <dgm:spPr/>
      <dgm:t>
        <a:bodyPr/>
        <a:lstStyle/>
        <a:p>
          <a:r>
            <a:rPr lang="en-US" sz="2800" b="1" dirty="0"/>
            <a:t>Interpretive Communication</a:t>
          </a:r>
          <a:r>
            <a:rPr lang="en-US" sz="2800" dirty="0"/>
            <a:t>: Listening, Reading, &amp; Viewing</a:t>
          </a:r>
        </a:p>
      </dgm:t>
    </dgm:pt>
    <dgm:pt modelId="{6B576626-2A3D-4CBC-8A8D-A8BB36ACC9FD}" type="parTrans" cxnId="{1C9C34BE-0473-41CE-86EB-7391848B3EDA}">
      <dgm:prSet/>
      <dgm:spPr/>
      <dgm:t>
        <a:bodyPr/>
        <a:lstStyle/>
        <a:p>
          <a:endParaRPr lang="en-US"/>
        </a:p>
      </dgm:t>
    </dgm:pt>
    <dgm:pt modelId="{8C7564C0-B2B0-4C3E-8B40-808600DF7FED}" type="sibTrans" cxnId="{1C9C34BE-0473-41CE-86EB-7391848B3EDA}">
      <dgm:prSet/>
      <dgm:spPr/>
      <dgm:t>
        <a:bodyPr/>
        <a:lstStyle/>
        <a:p>
          <a:endParaRPr lang="en-US"/>
        </a:p>
      </dgm:t>
    </dgm:pt>
    <dgm:pt modelId="{8247155F-08CA-4BBD-AF14-82966635F9A0}">
      <dgm:prSet custT="1"/>
      <dgm:spPr/>
      <dgm:t>
        <a:bodyPr/>
        <a:lstStyle/>
        <a:p>
          <a:r>
            <a:rPr lang="en-US" sz="2800" dirty="0"/>
            <a:t>Focus is on a </a:t>
          </a:r>
          <a:r>
            <a:rPr lang="en-US" sz="2800" b="1" dirty="0"/>
            <a:t>broader</a:t>
          </a:r>
          <a:r>
            <a:rPr lang="en-US" sz="2800" dirty="0"/>
            <a:t> form of expression</a:t>
          </a:r>
        </a:p>
      </dgm:t>
    </dgm:pt>
    <dgm:pt modelId="{7E009BAD-A1C4-4BBC-8425-DBE7C8B1564A}" type="parTrans" cxnId="{7A0EB80C-9495-40E5-89B6-91B631446C2B}">
      <dgm:prSet/>
      <dgm:spPr/>
      <dgm:t>
        <a:bodyPr/>
        <a:lstStyle/>
        <a:p>
          <a:endParaRPr lang="en-US"/>
        </a:p>
      </dgm:t>
    </dgm:pt>
    <dgm:pt modelId="{FA051573-D2F7-4BD9-8D2E-F6696E56F926}" type="sibTrans" cxnId="{7A0EB80C-9495-40E5-89B6-91B631446C2B}">
      <dgm:prSet/>
      <dgm:spPr/>
      <dgm:t>
        <a:bodyPr/>
        <a:lstStyle/>
        <a:p>
          <a:endParaRPr lang="en-US"/>
        </a:p>
      </dgm:t>
    </dgm:pt>
    <dgm:pt modelId="{D445A9BD-8DCF-7842-AB22-7BBD40376494}" type="pres">
      <dgm:prSet presAssocID="{62AF2576-1918-4BD5-878D-A4C7E340DB1A}" presName="outerComposite" presStyleCnt="0">
        <dgm:presLayoutVars>
          <dgm:chMax val="5"/>
          <dgm:dir/>
          <dgm:resizeHandles val="exact"/>
        </dgm:presLayoutVars>
      </dgm:prSet>
      <dgm:spPr/>
    </dgm:pt>
    <dgm:pt modelId="{86670071-A329-4847-BFD8-624544801E6D}" type="pres">
      <dgm:prSet presAssocID="{62AF2576-1918-4BD5-878D-A4C7E340DB1A}" presName="dummyMaxCanvas" presStyleCnt="0">
        <dgm:presLayoutVars/>
      </dgm:prSet>
      <dgm:spPr/>
    </dgm:pt>
    <dgm:pt modelId="{6E8DAE74-1968-B946-878E-C25F4BEB71E1}" type="pres">
      <dgm:prSet presAssocID="{62AF2576-1918-4BD5-878D-A4C7E340DB1A}" presName="ThreeNodes_1" presStyleLbl="node1" presStyleIdx="0" presStyleCnt="3" custScaleX="117647">
        <dgm:presLayoutVars>
          <dgm:bulletEnabled val="1"/>
        </dgm:presLayoutVars>
      </dgm:prSet>
      <dgm:spPr/>
    </dgm:pt>
    <dgm:pt modelId="{F6C94F78-53B2-9040-A270-D984370C253F}" type="pres">
      <dgm:prSet presAssocID="{62AF2576-1918-4BD5-878D-A4C7E340DB1A}" presName="ThreeNodes_2" presStyleLbl="node1" presStyleIdx="1" presStyleCnt="3" custScaleX="110121">
        <dgm:presLayoutVars>
          <dgm:bulletEnabled val="1"/>
        </dgm:presLayoutVars>
      </dgm:prSet>
      <dgm:spPr/>
    </dgm:pt>
    <dgm:pt modelId="{8699321C-883A-C247-85CC-4842ACCE95A9}" type="pres">
      <dgm:prSet presAssocID="{62AF2576-1918-4BD5-878D-A4C7E340DB1A}" presName="ThreeNodes_3" presStyleLbl="node1" presStyleIdx="2" presStyleCnt="3">
        <dgm:presLayoutVars>
          <dgm:bulletEnabled val="1"/>
        </dgm:presLayoutVars>
      </dgm:prSet>
      <dgm:spPr/>
    </dgm:pt>
    <dgm:pt modelId="{20312CBC-41E0-CD4C-A142-AAD96C2260C2}" type="pres">
      <dgm:prSet presAssocID="{62AF2576-1918-4BD5-878D-A4C7E340DB1A}" presName="ThreeConn_1-2" presStyleLbl="fgAccFollowNode1" presStyleIdx="0" presStyleCnt="2">
        <dgm:presLayoutVars>
          <dgm:bulletEnabled val="1"/>
        </dgm:presLayoutVars>
      </dgm:prSet>
      <dgm:spPr/>
    </dgm:pt>
    <dgm:pt modelId="{7B442233-C211-5440-9556-5CE5974DA2A2}" type="pres">
      <dgm:prSet presAssocID="{62AF2576-1918-4BD5-878D-A4C7E340DB1A}" presName="ThreeConn_2-3" presStyleLbl="fgAccFollowNode1" presStyleIdx="1" presStyleCnt="2">
        <dgm:presLayoutVars>
          <dgm:bulletEnabled val="1"/>
        </dgm:presLayoutVars>
      </dgm:prSet>
      <dgm:spPr/>
    </dgm:pt>
    <dgm:pt modelId="{0861E80B-6B5E-BB40-848C-E3541EA0C8A9}" type="pres">
      <dgm:prSet presAssocID="{62AF2576-1918-4BD5-878D-A4C7E340DB1A}" presName="ThreeNodes_1_text" presStyleLbl="node1" presStyleIdx="2" presStyleCnt="3">
        <dgm:presLayoutVars>
          <dgm:bulletEnabled val="1"/>
        </dgm:presLayoutVars>
      </dgm:prSet>
      <dgm:spPr/>
    </dgm:pt>
    <dgm:pt modelId="{C0165109-B3DD-7943-8759-FDF4836CCF29}" type="pres">
      <dgm:prSet presAssocID="{62AF2576-1918-4BD5-878D-A4C7E340DB1A}" presName="ThreeNodes_2_text" presStyleLbl="node1" presStyleIdx="2" presStyleCnt="3">
        <dgm:presLayoutVars>
          <dgm:bulletEnabled val="1"/>
        </dgm:presLayoutVars>
      </dgm:prSet>
      <dgm:spPr/>
    </dgm:pt>
    <dgm:pt modelId="{4F106BB1-6244-7E4D-90B6-775D299E77C4}" type="pres">
      <dgm:prSet presAssocID="{62AF2576-1918-4BD5-878D-A4C7E340DB1A}" presName="ThreeNodes_3_text" presStyleLbl="node1" presStyleIdx="2" presStyleCnt="3">
        <dgm:presLayoutVars>
          <dgm:bulletEnabled val="1"/>
        </dgm:presLayoutVars>
      </dgm:prSet>
      <dgm:spPr/>
    </dgm:pt>
  </dgm:ptLst>
  <dgm:cxnLst>
    <dgm:cxn modelId="{EA51400C-9760-9B46-847F-92C4DE345D6E}" type="presOf" srcId="{62AF2576-1918-4BD5-878D-A4C7E340DB1A}" destId="{D445A9BD-8DCF-7842-AB22-7BBD40376494}" srcOrd="0" destOrd="0" presId="urn:microsoft.com/office/officeart/2005/8/layout/vProcess5"/>
    <dgm:cxn modelId="{7A0EB80C-9495-40E5-89B6-91B631446C2B}" srcId="{62AF2576-1918-4BD5-878D-A4C7E340DB1A}" destId="{8247155F-08CA-4BBD-AF14-82966635F9A0}" srcOrd="2" destOrd="0" parTransId="{7E009BAD-A1C4-4BBC-8425-DBE7C8B1564A}" sibTransId="{FA051573-D2F7-4BD9-8D2E-F6696E56F926}"/>
    <dgm:cxn modelId="{AFF1B965-E990-ED41-B392-CBFE019BB963}" type="presOf" srcId="{20414503-F0DF-4145-992C-3914102B9A8B}" destId="{C0165109-B3DD-7943-8759-FDF4836CCF29}" srcOrd="1" destOrd="0" presId="urn:microsoft.com/office/officeart/2005/8/layout/vProcess5"/>
    <dgm:cxn modelId="{2CA20453-80B2-2349-8BFA-3F244EDC2B85}" type="presOf" srcId="{166E33DD-8AEC-45DE-B3E8-FC3E0A0F177C}" destId="{6E8DAE74-1968-B946-878E-C25F4BEB71E1}" srcOrd="0" destOrd="0" presId="urn:microsoft.com/office/officeart/2005/8/layout/vProcess5"/>
    <dgm:cxn modelId="{157D1F5A-61F2-AE4E-AB28-04D2E9BA7BD3}" type="presOf" srcId="{8247155F-08CA-4BBD-AF14-82966635F9A0}" destId="{4F106BB1-6244-7E4D-90B6-775D299E77C4}" srcOrd="1" destOrd="0" presId="urn:microsoft.com/office/officeart/2005/8/layout/vProcess5"/>
    <dgm:cxn modelId="{1855DC85-D550-894C-A1F0-27221460CE97}" type="presOf" srcId="{8247155F-08CA-4BBD-AF14-82966635F9A0}" destId="{8699321C-883A-C247-85CC-4842ACCE95A9}" srcOrd="0" destOrd="0" presId="urn:microsoft.com/office/officeart/2005/8/layout/vProcess5"/>
    <dgm:cxn modelId="{E1A6D287-4C10-3C44-98E2-B116140BEDF0}" type="presOf" srcId="{8C7564C0-B2B0-4C3E-8B40-808600DF7FED}" destId="{7B442233-C211-5440-9556-5CE5974DA2A2}" srcOrd="0" destOrd="0" presId="urn:microsoft.com/office/officeart/2005/8/layout/vProcess5"/>
    <dgm:cxn modelId="{0C127F9A-8E9D-4393-941D-04E1EC4BF689}" srcId="{62AF2576-1918-4BD5-878D-A4C7E340DB1A}" destId="{166E33DD-8AEC-45DE-B3E8-FC3E0A0F177C}" srcOrd="0" destOrd="0" parTransId="{0FFB84D8-3199-4CEB-B34C-4BB2BC702927}" sibTransId="{87E89A50-EC7B-41DB-A820-DDD7A4439448}"/>
    <dgm:cxn modelId="{0A260AAB-9F2D-D54D-BF3D-48BC5F76DCD9}" type="presOf" srcId="{166E33DD-8AEC-45DE-B3E8-FC3E0A0F177C}" destId="{0861E80B-6B5E-BB40-848C-E3541EA0C8A9}" srcOrd="1" destOrd="0" presId="urn:microsoft.com/office/officeart/2005/8/layout/vProcess5"/>
    <dgm:cxn modelId="{1C9C34BE-0473-41CE-86EB-7391848B3EDA}" srcId="{62AF2576-1918-4BD5-878D-A4C7E340DB1A}" destId="{20414503-F0DF-4145-992C-3914102B9A8B}" srcOrd="1" destOrd="0" parTransId="{6B576626-2A3D-4CBC-8A8D-A8BB36ACC9FD}" sibTransId="{8C7564C0-B2B0-4C3E-8B40-808600DF7FED}"/>
    <dgm:cxn modelId="{46AD35C0-9032-6349-8DF9-7AB15AD547F9}" type="presOf" srcId="{87E89A50-EC7B-41DB-A820-DDD7A4439448}" destId="{20312CBC-41E0-CD4C-A142-AAD96C2260C2}" srcOrd="0" destOrd="0" presId="urn:microsoft.com/office/officeart/2005/8/layout/vProcess5"/>
    <dgm:cxn modelId="{19BCFDCC-07D1-C246-A47C-13BF582ACBC5}" type="presOf" srcId="{20414503-F0DF-4145-992C-3914102B9A8B}" destId="{F6C94F78-53B2-9040-A270-D984370C253F}" srcOrd="0" destOrd="0" presId="urn:microsoft.com/office/officeart/2005/8/layout/vProcess5"/>
    <dgm:cxn modelId="{5D174A8A-6A29-1547-82DA-1D4DE9DACD33}" type="presParOf" srcId="{D445A9BD-8DCF-7842-AB22-7BBD40376494}" destId="{86670071-A329-4847-BFD8-624544801E6D}" srcOrd="0" destOrd="0" presId="urn:microsoft.com/office/officeart/2005/8/layout/vProcess5"/>
    <dgm:cxn modelId="{73B81093-15A0-DD4A-AF9F-1CC176070832}" type="presParOf" srcId="{D445A9BD-8DCF-7842-AB22-7BBD40376494}" destId="{6E8DAE74-1968-B946-878E-C25F4BEB71E1}" srcOrd="1" destOrd="0" presId="urn:microsoft.com/office/officeart/2005/8/layout/vProcess5"/>
    <dgm:cxn modelId="{0B606765-E630-CD44-AF79-C6D92D110337}" type="presParOf" srcId="{D445A9BD-8DCF-7842-AB22-7BBD40376494}" destId="{F6C94F78-53B2-9040-A270-D984370C253F}" srcOrd="2" destOrd="0" presId="urn:microsoft.com/office/officeart/2005/8/layout/vProcess5"/>
    <dgm:cxn modelId="{032FD8C1-F400-CE4F-8DCB-D4981002137A}" type="presParOf" srcId="{D445A9BD-8DCF-7842-AB22-7BBD40376494}" destId="{8699321C-883A-C247-85CC-4842ACCE95A9}" srcOrd="3" destOrd="0" presId="urn:microsoft.com/office/officeart/2005/8/layout/vProcess5"/>
    <dgm:cxn modelId="{0A3DFCFC-14D4-C44D-8CAE-C998EB516F87}" type="presParOf" srcId="{D445A9BD-8DCF-7842-AB22-7BBD40376494}" destId="{20312CBC-41E0-CD4C-A142-AAD96C2260C2}" srcOrd="4" destOrd="0" presId="urn:microsoft.com/office/officeart/2005/8/layout/vProcess5"/>
    <dgm:cxn modelId="{60C7A192-9D71-FC40-8A07-F34328E1A0AD}" type="presParOf" srcId="{D445A9BD-8DCF-7842-AB22-7BBD40376494}" destId="{7B442233-C211-5440-9556-5CE5974DA2A2}" srcOrd="5" destOrd="0" presId="urn:microsoft.com/office/officeart/2005/8/layout/vProcess5"/>
    <dgm:cxn modelId="{E6EA6808-1C3A-E740-907C-B9D56A7D6BA0}" type="presParOf" srcId="{D445A9BD-8DCF-7842-AB22-7BBD40376494}" destId="{0861E80B-6B5E-BB40-848C-E3541EA0C8A9}" srcOrd="6" destOrd="0" presId="urn:microsoft.com/office/officeart/2005/8/layout/vProcess5"/>
    <dgm:cxn modelId="{C086956C-80B7-D442-AFA2-C4F1E2DE645E}" type="presParOf" srcId="{D445A9BD-8DCF-7842-AB22-7BBD40376494}" destId="{C0165109-B3DD-7943-8759-FDF4836CCF29}" srcOrd="7" destOrd="0" presId="urn:microsoft.com/office/officeart/2005/8/layout/vProcess5"/>
    <dgm:cxn modelId="{1A03EDC5-6AE1-3547-99A3-E76D712D0122}" type="presParOf" srcId="{D445A9BD-8DCF-7842-AB22-7BBD40376494}" destId="{4F106BB1-6244-7E4D-90B6-775D299E77C4}" srcOrd="8"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2425174-DE87-4A58-AA63-905F1B530D37}"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25DD9A25-DD59-4913-BF6D-518E33C9DC09}">
      <dgm:prSet/>
      <dgm:spPr/>
      <dgm:t>
        <a:bodyPr/>
        <a:lstStyle/>
        <a:p>
          <a:pPr>
            <a:defRPr cap="all"/>
          </a:pPr>
          <a:r>
            <a:rPr lang="en-US"/>
            <a:t>Interpreting the data</a:t>
          </a:r>
        </a:p>
      </dgm:t>
    </dgm:pt>
    <dgm:pt modelId="{9C4C0094-E11E-40B6-8EFE-8869DA0A9ACF}" type="parTrans" cxnId="{E0822194-8039-432A-AB65-EA7AE0939BB5}">
      <dgm:prSet/>
      <dgm:spPr/>
      <dgm:t>
        <a:bodyPr/>
        <a:lstStyle/>
        <a:p>
          <a:endParaRPr lang="en-US"/>
        </a:p>
      </dgm:t>
    </dgm:pt>
    <dgm:pt modelId="{F065C564-3493-4FD1-B846-AB28D2CF9768}" type="sibTrans" cxnId="{E0822194-8039-432A-AB65-EA7AE0939BB5}">
      <dgm:prSet/>
      <dgm:spPr/>
      <dgm:t>
        <a:bodyPr/>
        <a:lstStyle/>
        <a:p>
          <a:endParaRPr lang="en-US"/>
        </a:p>
      </dgm:t>
    </dgm:pt>
    <dgm:pt modelId="{39984224-D264-4AFE-BCB7-ECA589F4A482}">
      <dgm:prSet/>
      <dgm:spPr/>
      <dgm:t>
        <a:bodyPr/>
        <a:lstStyle/>
        <a:p>
          <a:pPr>
            <a:defRPr cap="all"/>
          </a:pPr>
          <a:r>
            <a:rPr lang="en-US" dirty="0"/>
            <a:t>Defining your Individual Learning Plan </a:t>
          </a:r>
        </a:p>
      </dgm:t>
    </dgm:pt>
    <dgm:pt modelId="{9EA26DD8-5DF9-43C2-8F7F-045AC7F4ACA6}" type="parTrans" cxnId="{2E5A234D-4F24-40EA-B0B3-2A0BDF931438}">
      <dgm:prSet/>
      <dgm:spPr/>
      <dgm:t>
        <a:bodyPr/>
        <a:lstStyle/>
        <a:p>
          <a:endParaRPr lang="en-US"/>
        </a:p>
      </dgm:t>
    </dgm:pt>
    <dgm:pt modelId="{E1395FA4-EBEE-4FA1-ADE6-BF9AE1930758}" type="sibTrans" cxnId="{2E5A234D-4F24-40EA-B0B3-2A0BDF931438}">
      <dgm:prSet/>
      <dgm:spPr/>
      <dgm:t>
        <a:bodyPr/>
        <a:lstStyle/>
        <a:p>
          <a:endParaRPr lang="en-US"/>
        </a:p>
      </dgm:t>
    </dgm:pt>
    <dgm:pt modelId="{D0A904C5-9A3C-4CA9-90A5-EE5C8BD1EC9E}">
      <dgm:prSet/>
      <dgm:spPr/>
      <dgm:t>
        <a:bodyPr/>
        <a:lstStyle/>
        <a:p>
          <a:pPr>
            <a:defRPr cap="all"/>
          </a:pPr>
          <a:r>
            <a:rPr lang="en-US"/>
            <a:t>Growth Goals</a:t>
          </a:r>
        </a:p>
      </dgm:t>
    </dgm:pt>
    <dgm:pt modelId="{0CF37240-4589-44C2-B503-2AEDF31D5B59}" type="parTrans" cxnId="{6B86CFB2-F536-4A3B-848B-4095EA33CF51}">
      <dgm:prSet/>
      <dgm:spPr/>
      <dgm:t>
        <a:bodyPr/>
        <a:lstStyle/>
        <a:p>
          <a:endParaRPr lang="en-US"/>
        </a:p>
      </dgm:t>
    </dgm:pt>
    <dgm:pt modelId="{6840C74F-1F19-4C65-8973-D9C768F24952}" type="sibTrans" cxnId="{6B86CFB2-F536-4A3B-848B-4095EA33CF51}">
      <dgm:prSet/>
      <dgm:spPr/>
      <dgm:t>
        <a:bodyPr/>
        <a:lstStyle/>
        <a:p>
          <a:endParaRPr lang="en-US"/>
        </a:p>
      </dgm:t>
    </dgm:pt>
    <dgm:pt modelId="{3EA92B58-0678-4052-B064-EA759DB48FC3}">
      <dgm:prSet/>
      <dgm:spPr/>
      <dgm:t>
        <a:bodyPr/>
        <a:lstStyle/>
        <a:p>
          <a:pPr>
            <a:defRPr cap="all"/>
          </a:pPr>
          <a:r>
            <a:rPr lang="en-US"/>
            <a:t>Collaboration </a:t>
          </a:r>
        </a:p>
      </dgm:t>
    </dgm:pt>
    <dgm:pt modelId="{89B12B62-C763-4472-8A08-85CF1125C0DB}" type="parTrans" cxnId="{AE7D9FCC-153A-47AE-9DBA-0A2364302AB2}">
      <dgm:prSet/>
      <dgm:spPr/>
      <dgm:t>
        <a:bodyPr/>
        <a:lstStyle/>
        <a:p>
          <a:endParaRPr lang="en-US"/>
        </a:p>
      </dgm:t>
    </dgm:pt>
    <dgm:pt modelId="{7E6A8A47-3242-4E62-BB61-79DA6A3D5038}" type="sibTrans" cxnId="{AE7D9FCC-153A-47AE-9DBA-0A2364302AB2}">
      <dgm:prSet/>
      <dgm:spPr/>
      <dgm:t>
        <a:bodyPr/>
        <a:lstStyle/>
        <a:p>
          <a:endParaRPr lang="en-US"/>
        </a:p>
      </dgm:t>
    </dgm:pt>
    <dgm:pt modelId="{04521FF4-A44A-4DD0-A65D-BE7C019631AE}" type="pres">
      <dgm:prSet presAssocID="{32425174-DE87-4A58-AA63-905F1B530D37}" presName="root" presStyleCnt="0">
        <dgm:presLayoutVars>
          <dgm:dir/>
          <dgm:resizeHandles val="exact"/>
        </dgm:presLayoutVars>
      </dgm:prSet>
      <dgm:spPr/>
    </dgm:pt>
    <dgm:pt modelId="{6BE4866D-07B0-4A7B-8447-81E901B98FB5}" type="pres">
      <dgm:prSet presAssocID="{25DD9A25-DD59-4913-BF6D-518E33C9DC09}" presName="compNode" presStyleCnt="0"/>
      <dgm:spPr/>
    </dgm:pt>
    <dgm:pt modelId="{28602E1D-F057-4F5B-9868-23D9ED3DAB66}" type="pres">
      <dgm:prSet presAssocID="{25DD9A25-DD59-4913-BF6D-518E33C9DC09}" presName="iconBgRect" presStyleLbl="bgShp" presStyleIdx="0" presStyleCnt="4"/>
      <dgm:spPr/>
    </dgm:pt>
    <dgm:pt modelId="{56829A2D-7BD4-4151-9DD1-356BB42E801E}" type="pres">
      <dgm:prSet presAssocID="{25DD9A25-DD59-4913-BF6D-518E33C9DC0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r chart"/>
        </a:ext>
      </dgm:extLst>
    </dgm:pt>
    <dgm:pt modelId="{72EF0B74-068B-44BD-8F7F-9704B439928F}" type="pres">
      <dgm:prSet presAssocID="{25DD9A25-DD59-4913-BF6D-518E33C9DC09}" presName="spaceRect" presStyleCnt="0"/>
      <dgm:spPr/>
    </dgm:pt>
    <dgm:pt modelId="{650BFB6E-0CAB-4EAA-A9CF-A47EEA62CD1C}" type="pres">
      <dgm:prSet presAssocID="{25DD9A25-DD59-4913-BF6D-518E33C9DC09}" presName="textRect" presStyleLbl="revTx" presStyleIdx="0" presStyleCnt="4">
        <dgm:presLayoutVars>
          <dgm:chMax val="1"/>
          <dgm:chPref val="1"/>
        </dgm:presLayoutVars>
      </dgm:prSet>
      <dgm:spPr/>
    </dgm:pt>
    <dgm:pt modelId="{F95DBEFA-A7F8-4CFD-A0F7-64180881DD4F}" type="pres">
      <dgm:prSet presAssocID="{F065C564-3493-4FD1-B846-AB28D2CF9768}" presName="sibTrans" presStyleCnt="0"/>
      <dgm:spPr/>
    </dgm:pt>
    <dgm:pt modelId="{72E603D8-04A2-4A53-A87E-83171213ACF3}" type="pres">
      <dgm:prSet presAssocID="{39984224-D264-4AFE-BCB7-ECA589F4A482}" presName="compNode" presStyleCnt="0"/>
      <dgm:spPr/>
    </dgm:pt>
    <dgm:pt modelId="{8720817E-A245-46B3-A394-3D0F3163549C}" type="pres">
      <dgm:prSet presAssocID="{39984224-D264-4AFE-BCB7-ECA589F4A482}" presName="iconBgRect" presStyleLbl="bgShp" presStyleIdx="1" presStyleCnt="4"/>
      <dgm:spPr/>
    </dgm:pt>
    <dgm:pt modelId="{E49C3FE1-A7AB-4A76-8DC5-6B2173929205}" type="pres">
      <dgm:prSet presAssocID="{39984224-D264-4AFE-BCB7-ECA589F4A48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
        </a:ext>
      </dgm:extLst>
    </dgm:pt>
    <dgm:pt modelId="{D027B4FD-2CDC-45D3-9AFD-C6DAD8BAB1C5}" type="pres">
      <dgm:prSet presAssocID="{39984224-D264-4AFE-BCB7-ECA589F4A482}" presName="spaceRect" presStyleCnt="0"/>
      <dgm:spPr/>
    </dgm:pt>
    <dgm:pt modelId="{8BED52A6-D8A8-4215-AF10-206FA73670EA}" type="pres">
      <dgm:prSet presAssocID="{39984224-D264-4AFE-BCB7-ECA589F4A482}" presName="textRect" presStyleLbl="revTx" presStyleIdx="1" presStyleCnt="4">
        <dgm:presLayoutVars>
          <dgm:chMax val="1"/>
          <dgm:chPref val="1"/>
        </dgm:presLayoutVars>
      </dgm:prSet>
      <dgm:spPr/>
    </dgm:pt>
    <dgm:pt modelId="{A6BA6630-8182-40A2-8B63-F913563534C0}" type="pres">
      <dgm:prSet presAssocID="{E1395FA4-EBEE-4FA1-ADE6-BF9AE1930758}" presName="sibTrans" presStyleCnt="0"/>
      <dgm:spPr/>
    </dgm:pt>
    <dgm:pt modelId="{A6B8822B-9241-4D1A-B29F-6D456F9F5096}" type="pres">
      <dgm:prSet presAssocID="{D0A904C5-9A3C-4CA9-90A5-EE5C8BD1EC9E}" presName="compNode" presStyleCnt="0"/>
      <dgm:spPr/>
    </dgm:pt>
    <dgm:pt modelId="{CDEEF6DE-B7FE-45F7-A423-37824F4EFE74}" type="pres">
      <dgm:prSet presAssocID="{D0A904C5-9A3C-4CA9-90A5-EE5C8BD1EC9E}" presName="iconBgRect" presStyleLbl="bgShp" presStyleIdx="2" presStyleCnt="4"/>
      <dgm:spPr/>
    </dgm:pt>
    <dgm:pt modelId="{45419427-E0C1-4C49-98DE-7D7536699B65}" type="pres">
      <dgm:prSet presAssocID="{D0A904C5-9A3C-4CA9-90A5-EE5C8BD1EC9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pward trend"/>
        </a:ext>
      </dgm:extLst>
    </dgm:pt>
    <dgm:pt modelId="{55142235-19A6-4BDD-A81A-F7C962A2A07A}" type="pres">
      <dgm:prSet presAssocID="{D0A904C5-9A3C-4CA9-90A5-EE5C8BD1EC9E}" presName="spaceRect" presStyleCnt="0"/>
      <dgm:spPr/>
    </dgm:pt>
    <dgm:pt modelId="{7193F30E-38B2-4448-8E80-0BECF05801C1}" type="pres">
      <dgm:prSet presAssocID="{D0A904C5-9A3C-4CA9-90A5-EE5C8BD1EC9E}" presName="textRect" presStyleLbl="revTx" presStyleIdx="2" presStyleCnt="4">
        <dgm:presLayoutVars>
          <dgm:chMax val="1"/>
          <dgm:chPref val="1"/>
        </dgm:presLayoutVars>
      </dgm:prSet>
      <dgm:spPr/>
    </dgm:pt>
    <dgm:pt modelId="{DF9E49EC-02E6-4E82-B945-FEB58355227E}" type="pres">
      <dgm:prSet presAssocID="{6840C74F-1F19-4C65-8973-D9C768F24952}" presName="sibTrans" presStyleCnt="0"/>
      <dgm:spPr/>
    </dgm:pt>
    <dgm:pt modelId="{99244BC3-DF0E-4509-841E-32D8E4FB2235}" type="pres">
      <dgm:prSet presAssocID="{3EA92B58-0678-4052-B064-EA759DB48FC3}" presName="compNode" presStyleCnt="0"/>
      <dgm:spPr/>
    </dgm:pt>
    <dgm:pt modelId="{0FACEE0F-7F4A-4D4D-8CA2-9D9AD62C974B}" type="pres">
      <dgm:prSet presAssocID="{3EA92B58-0678-4052-B064-EA759DB48FC3}" presName="iconBgRect" presStyleLbl="bgShp" presStyleIdx="3" presStyleCnt="4"/>
      <dgm:spPr/>
    </dgm:pt>
    <dgm:pt modelId="{F485D165-545A-4B31-BF6B-57FC3FDB74DD}" type="pres">
      <dgm:prSet presAssocID="{3EA92B58-0678-4052-B064-EA759DB48FC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s"/>
        </a:ext>
      </dgm:extLst>
    </dgm:pt>
    <dgm:pt modelId="{4392B1EB-61EA-4441-A806-31D2BDE4DA21}" type="pres">
      <dgm:prSet presAssocID="{3EA92B58-0678-4052-B064-EA759DB48FC3}" presName="spaceRect" presStyleCnt="0"/>
      <dgm:spPr/>
    </dgm:pt>
    <dgm:pt modelId="{FFBD848C-8DD8-46CD-9B5E-8374039A608C}" type="pres">
      <dgm:prSet presAssocID="{3EA92B58-0678-4052-B064-EA759DB48FC3}" presName="textRect" presStyleLbl="revTx" presStyleIdx="3" presStyleCnt="4">
        <dgm:presLayoutVars>
          <dgm:chMax val="1"/>
          <dgm:chPref val="1"/>
        </dgm:presLayoutVars>
      </dgm:prSet>
      <dgm:spPr/>
    </dgm:pt>
  </dgm:ptLst>
  <dgm:cxnLst>
    <dgm:cxn modelId="{B82DA86C-D03D-4982-B574-95011DF23547}" type="presOf" srcId="{25DD9A25-DD59-4913-BF6D-518E33C9DC09}" destId="{650BFB6E-0CAB-4EAA-A9CF-A47EEA62CD1C}" srcOrd="0" destOrd="0" presId="urn:microsoft.com/office/officeart/2018/5/layout/IconCircleLabelList"/>
    <dgm:cxn modelId="{2E5A234D-4F24-40EA-B0B3-2A0BDF931438}" srcId="{32425174-DE87-4A58-AA63-905F1B530D37}" destId="{39984224-D264-4AFE-BCB7-ECA589F4A482}" srcOrd="1" destOrd="0" parTransId="{9EA26DD8-5DF9-43C2-8F7F-045AC7F4ACA6}" sibTransId="{E1395FA4-EBEE-4FA1-ADE6-BF9AE1930758}"/>
    <dgm:cxn modelId="{E0822194-8039-432A-AB65-EA7AE0939BB5}" srcId="{32425174-DE87-4A58-AA63-905F1B530D37}" destId="{25DD9A25-DD59-4913-BF6D-518E33C9DC09}" srcOrd="0" destOrd="0" parTransId="{9C4C0094-E11E-40B6-8EFE-8869DA0A9ACF}" sibTransId="{F065C564-3493-4FD1-B846-AB28D2CF9768}"/>
    <dgm:cxn modelId="{4C3D6BA8-59FF-4332-BDB1-BE5A9290AF75}" type="presOf" srcId="{39984224-D264-4AFE-BCB7-ECA589F4A482}" destId="{8BED52A6-D8A8-4215-AF10-206FA73670EA}" srcOrd="0" destOrd="0" presId="urn:microsoft.com/office/officeart/2018/5/layout/IconCircleLabelList"/>
    <dgm:cxn modelId="{6B86CFB2-F536-4A3B-848B-4095EA33CF51}" srcId="{32425174-DE87-4A58-AA63-905F1B530D37}" destId="{D0A904C5-9A3C-4CA9-90A5-EE5C8BD1EC9E}" srcOrd="2" destOrd="0" parTransId="{0CF37240-4589-44C2-B503-2AEDF31D5B59}" sibTransId="{6840C74F-1F19-4C65-8973-D9C768F24952}"/>
    <dgm:cxn modelId="{5ECBBABF-AC0A-4F91-94D6-967122702274}" type="presOf" srcId="{32425174-DE87-4A58-AA63-905F1B530D37}" destId="{04521FF4-A44A-4DD0-A65D-BE7C019631AE}" srcOrd="0" destOrd="0" presId="urn:microsoft.com/office/officeart/2018/5/layout/IconCircleLabelList"/>
    <dgm:cxn modelId="{AE3C94C0-574F-4686-9052-954F4CF86132}" type="presOf" srcId="{3EA92B58-0678-4052-B064-EA759DB48FC3}" destId="{FFBD848C-8DD8-46CD-9B5E-8374039A608C}" srcOrd="0" destOrd="0" presId="urn:microsoft.com/office/officeart/2018/5/layout/IconCircleLabelList"/>
    <dgm:cxn modelId="{AE7D9FCC-153A-47AE-9DBA-0A2364302AB2}" srcId="{32425174-DE87-4A58-AA63-905F1B530D37}" destId="{3EA92B58-0678-4052-B064-EA759DB48FC3}" srcOrd="3" destOrd="0" parTransId="{89B12B62-C763-4472-8A08-85CF1125C0DB}" sibTransId="{7E6A8A47-3242-4E62-BB61-79DA6A3D5038}"/>
    <dgm:cxn modelId="{12AC58F8-BCFE-499E-8504-C22DD3CFD051}" type="presOf" srcId="{D0A904C5-9A3C-4CA9-90A5-EE5C8BD1EC9E}" destId="{7193F30E-38B2-4448-8E80-0BECF05801C1}" srcOrd="0" destOrd="0" presId="urn:microsoft.com/office/officeart/2018/5/layout/IconCircleLabelList"/>
    <dgm:cxn modelId="{87D810C2-D11B-4983-A843-07F6F2CEAB53}" type="presParOf" srcId="{04521FF4-A44A-4DD0-A65D-BE7C019631AE}" destId="{6BE4866D-07B0-4A7B-8447-81E901B98FB5}" srcOrd="0" destOrd="0" presId="urn:microsoft.com/office/officeart/2018/5/layout/IconCircleLabelList"/>
    <dgm:cxn modelId="{3761DD2B-D14C-4E5E-A510-EBEF7DDC8DCD}" type="presParOf" srcId="{6BE4866D-07B0-4A7B-8447-81E901B98FB5}" destId="{28602E1D-F057-4F5B-9868-23D9ED3DAB66}" srcOrd="0" destOrd="0" presId="urn:microsoft.com/office/officeart/2018/5/layout/IconCircleLabelList"/>
    <dgm:cxn modelId="{36C799D3-D7E8-4EB7-B82D-0F4567DDC3F1}" type="presParOf" srcId="{6BE4866D-07B0-4A7B-8447-81E901B98FB5}" destId="{56829A2D-7BD4-4151-9DD1-356BB42E801E}" srcOrd="1" destOrd="0" presId="urn:microsoft.com/office/officeart/2018/5/layout/IconCircleLabelList"/>
    <dgm:cxn modelId="{EC7785E9-EDB0-4196-829C-2F2E3EFCCFEB}" type="presParOf" srcId="{6BE4866D-07B0-4A7B-8447-81E901B98FB5}" destId="{72EF0B74-068B-44BD-8F7F-9704B439928F}" srcOrd="2" destOrd="0" presId="urn:microsoft.com/office/officeart/2018/5/layout/IconCircleLabelList"/>
    <dgm:cxn modelId="{67300CBC-718F-4846-BF83-C12E886AC1B1}" type="presParOf" srcId="{6BE4866D-07B0-4A7B-8447-81E901B98FB5}" destId="{650BFB6E-0CAB-4EAA-A9CF-A47EEA62CD1C}" srcOrd="3" destOrd="0" presId="urn:microsoft.com/office/officeart/2018/5/layout/IconCircleLabelList"/>
    <dgm:cxn modelId="{82969F7C-D3DB-4F7F-8312-A1D239EC857C}" type="presParOf" srcId="{04521FF4-A44A-4DD0-A65D-BE7C019631AE}" destId="{F95DBEFA-A7F8-4CFD-A0F7-64180881DD4F}" srcOrd="1" destOrd="0" presId="urn:microsoft.com/office/officeart/2018/5/layout/IconCircleLabelList"/>
    <dgm:cxn modelId="{81C5F044-C0D2-4CDD-9B03-EDAD73234547}" type="presParOf" srcId="{04521FF4-A44A-4DD0-A65D-BE7C019631AE}" destId="{72E603D8-04A2-4A53-A87E-83171213ACF3}" srcOrd="2" destOrd="0" presId="urn:microsoft.com/office/officeart/2018/5/layout/IconCircleLabelList"/>
    <dgm:cxn modelId="{768FB08F-CAFB-487B-923E-F185A64CC88B}" type="presParOf" srcId="{72E603D8-04A2-4A53-A87E-83171213ACF3}" destId="{8720817E-A245-46B3-A394-3D0F3163549C}" srcOrd="0" destOrd="0" presId="urn:microsoft.com/office/officeart/2018/5/layout/IconCircleLabelList"/>
    <dgm:cxn modelId="{1E220ACE-D0A3-418D-A62E-F12DFC008717}" type="presParOf" srcId="{72E603D8-04A2-4A53-A87E-83171213ACF3}" destId="{E49C3FE1-A7AB-4A76-8DC5-6B2173929205}" srcOrd="1" destOrd="0" presId="urn:microsoft.com/office/officeart/2018/5/layout/IconCircleLabelList"/>
    <dgm:cxn modelId="{EFBEBE7D-B572-4787-B52E-F507741792BC}" type="presParOf" srcId="{72E603D8-04A2-4A53-A87E-83171213ACF3}" destId="{D027B4FD-2CDC-45D3-9AFD-C6DAD8BAB1C5}" srcOrd="2" destOrd="0" presId="urn:microsoft.com/office/officeart/2018/5/layout/IconCircleLabelList"/>
    <dgm:cxn modelId="{4B843EF7-CD15-4515-89A3-E78C3279A8FB}" type="presParOf" srcId="{72E603D8-04A2-4A53-A87E-83171213ACF3}" destId="{8BED52A6-D8A8-4215-AF10-206FA73670EA}" srcOrd="3" destOrd="0" presId="urn:microsoft.com/office/officeart/2018/5/layout/IconCircleLabelList"/>
    <dgm:cxn modelId="{2D2B5BEF-D477-47B7-BD12-1F343065DDF2}" type="presParOf" srcId="{04521FF4-A44A-4DD0-A65D-BE7C019631AE}" destId="{A6BA6630-8182-40A2-8B63-F913563534C0}" srcOrd="3" destOrd="0" presId="urn:microsoft.com/office/officeart/2018/5/layout/IconCircleLabelList"/>
    <dgm:cxn modelId="{B5808079-451E-4316-BDE5-32BE56F442A6}" type="presParOf" srcId="{04521FF4-A44A-4DD0-A65D-BE7C019631AE}" destId="{A6B8822B-9241-4D1A-B29F-6D456F9F5096}" srcOrd="4" destOrd="0" presId="urn:microsoft.com/office/officeart/2018/5/layout/IconCircleLabelList"/>
    <dgm:cxn modelId="{1CFD7EAA-48FD-43D8-8004-317F18CD15AF}" type="presParOf" srcId="{A6B8822B-9241-4D1A-B29F-6D456F9F5096}" destId="{CDEEF6DE-B7FE-45F7-A423-37824F4EFE74}" srcOrd="0" destOrd="0" presId="urn:microsoft.com/office/officeart/2018/5/layout/IconCircleLabelList"/>
    <dgm:cxn modelId="{65C374FE-FD05-47EE-89FB-400F0C4E906F}" type="presParOf" srcId="{A6B8822B-9241-4D1A-B29F-6D456F9F5096}" destId="{45419427-E0C1-4C49-98DE-7D7536699B65}" srcOrd="1" destOrd="0" presId="urn:microsoft.com/office/officeart/2018/5/layout/IconCircleLabelList"/>
    <dgm:cxn modelId="{BD7A0DF5-C871-425E-B896-72685035620E}" type="presParOf" srcId="{A6B8822B-9241-4D1A-B29F-6D456F9F5096}" destId="{55142235-19A6-4BDD-A81A-F7C962A2A07A}" srcOrd="2" destOrd="0" presId="urn:microsoft.com/office/officeart/2018/5/layout/IconCircleLabelList"/>
    <dgm:cxn modelId="{335951C7-A94A-4EC2-8CDC-367C44E8669C}" type="presParOf" srcId="{A6B8822B-9241-4D1A-B29F-6D456F9F5096}" destId="{7193F30E-38B2-4448-8E80-0BECF05801C1}" srcOrd="3" destOrd="0" presId="urn:microsoft.com/office/officeart/2018/5/layout/IconCircleLabelList"/>
    <dgm:cxn modelId="{3DA857A1-E5D8-46BA-AD95-717AA7516AD3}" type="presParOf" srcId="{04521FF4-A44A-4DD0-A65D-BE7C019631AE}" destId="{DF9E49EC-02E6-4E82-B945-FEB58355227E}" srcOrd="5" destOrd="0" presId="urn:microsoft.com/office/officeart/2018/5/layout/IconCircleLabelList"/>
    <dgm:cxn modelId="{291A5120-3A78-40D0-BB9F-112624103765}" type="presParOf" srcId="{04521FF4-A44A-4DD0-A65D-BE7C019631AE}" destId="{99244BC3-DF0E-4509-841E-32D8E4FB2235}" srcOrd="6" destOrd="0" presId="urn:microsoft.com/office/officeart/2018/5/layout/IconCircleLabelList"/>
    <dgm:cxn modelId="{2597445D-A1DD-4084-A88D-13E476DE17E8}" type="presParOf" srcId="{99244BC3-DF0E-4509-841E-32D8E4FB2235}" destId="{0FACEE0F-7F4A-4D4D-8CA2-9D9AD62C974B}" srcOrd="0" destOrd="0" presId="urn:microsoft.com/office/officeart/2018/5/layout/IconCircleLabelList"/>
    <dgm:cxn modelId="{79E06E18-5AE5-47A2-A82B-C90F0BA56B03}" type="presParOf" srcId="{99244BC3-DF0E-4509-841E-32D8E4FB2235}" destId="{F485D165-545A-4B31-BF6B-57FC3FDB74DD}" srcOrd="1" destOrd="0" presId="urn:microsoft.com/office/officeart/2018/5/layout/IconCircleLabelList"/>
    <dgm:cxn modelId="{B0900994-6064-4B0E-9E83-BBADA07A6EEB}" type="presParOf" srcId="{99244BC3-DF0E-4509-841E-32D8E4FB2235}" destId="{4392B1EB-61EA-4441-A806-31D2BDE4DA21}" srcOrd="2" destOrd="0" presId="urn:microsoft.com/office/officeart/2018/5/layout/IconCircleLabelList"/>
    <dgm:cxn modelId="{D8500701-31B0-440A-ADE3-731CC3555C12}" type="presParOf" srcId="{99244BC3-DF0E-4509-841E-32D8E4FB2235}" destId="{FFBD848C-8DD8-46CD-9B5E-8374039A608C}"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7C8DD1-476A-3646-A534-1473ACAB8FE5}">
      <dsp:nvSpPr>
        <dsp:cNvPr id="0" name=""/>
        <dsp:cNvSpPr/>
      </dsp:nvSpPr>
      <dsp:spPr>
        <a:xfrm>
          <a:off x="0" y="39687"/>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What are WIDA’s big ideas/ framework components?</a:t>
          </a:r>
        </a:p>
      </dsp:txBody>
      <dsp:txXfrm>
        <a:off x="0" y="39687"/>
        <a:ext cx="3286125" cy="1971675"/>
      </dsp:txXfrm>
    </dsp:sp>
    <dsp:sp modelId="{D3DB3F07-532A-1849-BF50-7377AEDA6B1A}">
      <dsp:nvSpPr>
        <dsp:cNvPr id="0" name=""/>
        <dsp:cNvSpPr/>
      </dsp:nvSpPr>
      <dsp:spPr>
        <a:xfrm>
          <a:off x="3614737" y="39687"/>
          <a:ext cx="3286125" cy="197167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How does the framework compare &amp; contrast to from 2004 - 2020?</a:t>
          </a:r>
        </a:p>
      </dsp:txBody>
      <dsp:txXfrm>
        <a:off x="3614737" y="39687"/>
        <a:ext cx="3286125" cy="1971675"/>
      </dsp:txXfrm>
    </dsp:sp>
    <dsp:sp modelId="{7EE35A35-60AD-A243-A147-B888BB8EB8D0}">
      <dsp:nvSpPr>
        <dsp:cNvPr id="0" name=""/>
        <dsp:cNvSpPr/>
      </dsp:nvSpPr>
      <dsp:spPr>
        <a:xfrm>
          <a:off x="7229475" y="39687"/>
          <a:ext cx="3286125" cy="197167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How can I utilize the Can Do Descriptors for differentiated instruction?</a:t>
          </a:r>
        </a:p>
      </dsp:txBody>
      <dsp:txXfrm>
        <a:off x="7229475" y="39687"/>
        <a:ext cx="3286125" cy="1971675"/>
      </dsp:txXfrm>
    </dsp:sp>
    <dsp:sp modelId="{BA2E8EF5-6232-E24D-B616-1C2B7901C89D}">
      <dsp:nvSpPr>
        <dsp:cNvPr id="0" name=""/>
        <dsp:cNvSpPr/>
      </dsp:nvSpPr>
      <dsp:spPr>
        <a:xfrm>
          <a:off x="0" y="2339975"/>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How my MLLs make the jump between language proficiency levels?</a:t>
          </a:r>
        </a:p>
      </dsp:txBody>
      <dsp:txXfrm>
        <a:off x="0" y="2339975"/>
        <a:ext cx="3286125" cy="1971675"/>
      </dsp:txXfrm>
    </dsp:sp>
    <dsp:sp modelId="{EEF6C209-5AD3-F84F-B353-3FCE1E787247}">
      <dsp:nvSpPr>
        <dsp:cNvPr id="0" name=""/>
        <dsp:cNvSpPr/>
      </dsp:nvSpPr>
      <dsp:spPr>
        <a:xfrm>
          <a:off x="3614737" y="2339975"/>
          <a:ext cx="3286125" cy="197167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How can I understand and apply WIDA content standards to implement scaffolding and meet academic language demands? </a:t>
          </a:r>
        </a:p>
      </dsp:txBody>
      <dsp:txXfrm>
        <a:off x="3614737" y="2339975"/>
        <a:ext cx="3286125" cy="1971675"/>
      </dsp:txXfrm>
    </dsp:sp>
    <dsp:sp modelId="{79DA6AF0-3F01-554B-8E12-5DF2A09ED7BD}">
      <dsp:nvSpPr>
        <dsp:cNvPr id="0" name=""/>
        <dsp:cNvSpPr/>
      </dsp:nvSpPr>
      <dsp:spPr>
        <a:xfrm>
          <a:off x="7229475" y="2339975"/>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How does collaboration benefit your MLLs? </a:t>
          </a:r>
        </a:p>
      </dsp:txBody>
      <dsp:txXfrm>
        <a:off x="7229475" y="2339975"/>
        <a:ext cx="3286125" cy="1971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86EF01-22EB-42F2-B703-E0684F92D218}">
      <dsp:nvSpPr>
        <dsp:cNvPr id="0" name=""/>
        <dsp:cNvSpPr/>
      </dsp:nvSpPr>
      <dsp:spPr>
        <a:xfrm>
          <a:off x="0" y="525"/>
          <a:ext cx="5398718" cy="12308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34A169-B105-442B-9C72-575BC0C6DFC3}">
      <dsp:nvSpPr>
        <dsp:cNvPr id="0" name=""/>
        <dsp:cNvSpPr/>
      </dsp:nvSpPr>
      <dsp:spPr>
        <a:xfrm>
          <a:off x="372318" y="277457"/>
          <a:ext cx="676943" cy="6769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C07622-BDD4-4EFA-AD70-3BE5F3E0CC09}">
      <dsp:nvSpPr>
        <dsp:cNvPr id="0" name=""/>
        <dsp:cNvSpPr/>
      </dsp:nvSpPr>
      <dsp:spPr>
        <a:xfrm>
          <a:off x="1421580" y="525"/>
          <a:ext cx="3977137" cy="1230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260" tIns="130260" rIns="130260" bIns="130260" numCol="1" spcCol="1270" anchor="ctr" anchorCtr="0">
          <a:noAutofit/>
        </a:bodyPr>
        <a:lstStyle/>
        <a:p>
          <a:pPr marL="0" lvl="0" indent="0" algn="l" defTabSz="933450">
            <a:lnSpc>
              <a:spcPct val="100000"/>
            </a:lnSpc>
            <a:spcBef>
              <a:spcPct val="0"/>
            </a:spcBef>
            <a:spcAft>
              <a:spcPct val="35000"/>
            </a:spcAft>
            <a:buNone/>
          </a:pPr>
          <a:r>
            <a:rPr lang="en-US" sz="2100" kern="1200" dirty="0">
              <a:solidFill>
                <a:schemeClr val="bg1"/>
              </a:solidFill>
            </a:rPr>
            <a:t>Highlight &amp; identify key language terms added to </a:t>
          </a:r>
          <a:r>
            <a:rPr lang="en-US" sz="2100" b="1" i="1" kern="1200" dirty="0">
              <a:solidFill>
                <a:schemeClr val="bg1"/>
              </a:solidFill>
            </a:rPr>
            <a:t>2020 Edition</a:t>
          </a:r>
          <a:endParaRPr lang="en-US" sz="2100" kern="1200" dirty="0">
            <a:solidFill>
              <a:schemeClr val="bg1"/>
            </a:solidFill>
          </a:endParaRPr>
        </a:p>
      </dsp:txBody>
      <dsp:txXfrm>
        <a:off x="1421580" y="525"/>
        <a:ext cx="3977137" cy="1230805"/>
      </dsp:txXfrm>
    </dsp:sp>
    <dsp:sp modelId="{4B5FE7E8-567A-4EC3-B677-180CBFFC4C5C}">
      <dsp:nvSpPr>
        <dsp:cNvPr id="0" name=""/>
        <dsp:cNvSpPr/>
      </dsp:nvSpPr>
      <dsp:spPr>
        <a:xfrm>
          <a:off x="0" y="1539033"/>
          <a:ext cx="5398718" cy="12308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E98764-3C62-4C2A-B779-70308A171167}">
      <dsp:nvSpPr>
        <dsp:cNvPr id="0" name=""/>
        <dsp:cNvSpPr/>
      </dsp:nvSpPr>
      <dsp:spPr>
        <a:xfrm>
          <a:off x="372318" y="1815964"/>
          <a:ext cx="676943" cy="67694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C74194-EAE5-4552-99E9-76C417839EA5}">
      <dsp:nvSpPr>
        <dsp:cNvPr id="0" name=""/>
        <dsp:cNvSpPr/>
      </dsp:nvSpPr>
      <dsp:spPr>
        <a:xfrm>
          <a:off x="1422276" y="1539033"/>
          <a:ext cx="3975745" cy="1230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260" tIns="130260" rIns="130260" bIns="130260" numCol="1" spcCol="1270" anchor="ctr" anchorCtr="0">
          <a:noAutofit/>
        </a:bodyPr>
        <a:lstStyle/>
        <a:p>
          <a:pPr marL="0" lvl="0" indent="0" algn="l" defTabSz="933450">
            <a:lnSpc>
              <a:spcPct val="100000"/>
            </a:lnSpc>
            <a:spcBef>
              <a:spcPct val="0"/>
            </a:spcBef>
            <a:spcAft>
              <a:spcPct val="35000"/>
            </a:spcAft>
            <a:buNone/>
          </a:pPr>
          <a:r>
            <a:rPr lang="en-US" sz="2100" i="1" kern="1200" dirty="0">
              <a:solidFill>
                <a:schemeClr val="bg1"/>
              </a:solidFill>
            </a:rPr>
            <a:t>How has the focus shifted? </a:t>
          </a:r>
        </a:p>
      </dsp:txBody>
      <dsp:txXfrm>
        <a:off x="1422276" y="1539033"/>
        <a:ext cx="3975745" cy="1230805"/>
      </dsp:txXfrm>
    </dsp:sp>
    <dsp:sp modelId="{55F915D7-0584-4940-B762-5409713A01F9}">
      <dsp:nvSpPr>
        <dsp:cNvPr id="0" name=""/>
        <dsp:cNvSpPr/>
      </dsp:nvSpPr>
      <dsp:spPr>
        <a:xfrm>
          <a:off x="0" y="3077540"/>
          <a:ext cx="5398718" cy="12308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CD6C71-1B5B-4435-AFDB-B79EA6D7EFFB}">
      <dsp:nvSpPr>
        <dsp:cNvPr id="0" name=""/>
        <dsp:cNvSpPr/>
      </dsp:nvSpPr>
      <dsp:spPr>
        <a:xfrm>
          <a:off x="372318" y="3354471"/>
          <a:ext cx="676943" cy="67694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5F1E86-4918-4F97-B484-A45BC236AB2F}">
      <dsp:nvSpPr>
        <dsp:cNvPr id="0" name=""/>
        <dsp:cNvSpPr/>
      </dsp:nvSpPr>
      <dsp:spPr>
        <a:xfrm>
          <a:off x="1421580" y="3077540"/>
          <a:ext cx="3977137" cy="1230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260" tIns="130260" rIns="130260" bIns="130260" numCol="1" spcCol="1270" anchor="ctr" anchorCtr="0">
          <a:noAutofit/>
        </a:bodyPr>
        <a:lstStyle/>
        <a:p>
          <a:pPr marL="0" lvl="0" indent="0" algn="l" defTabSz="933450">
            <a:lnSpc>
              <a:spcPct val="100000"/>
            </a:lnSpc>
            <a:spcBef>
              <a:spcPct val="0"/>
            </a:spcBef>
            <a:spcAft>
              <a:spcPct val="35000"/>
            </a:spcAft>
            <a:buNone/>
          </a:pPr>
          <a:r>
            <a:rPr lang="en-US" sz="2100" i="1" kern="1200" dirty="0">
              <a:solidFill>
                <a:schemeClr val="bg1"/>
              </a:solidFill>
            </a:rPr>
            <a:t>How does the shift affect planning and instruction? </a:t>
          </a:r>
        </a:p>
      </dsp:txBody>
      <dsp:txXfrm>
        <a:off x="1421580" y="3077540"/>
        <a:ext cx="3977137" cy="12308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8DAE74-1968-B946-878E-C25F4BEB71E1}">
      <dsp:nvSpPr>
        <dsp:cNvPr id="0" name=""/>
        <dsp:cNvSpPr/>
      </dsp:nvSpPr>
      <dsp:spPr>
        <a:xfrm>
          <a:off x="-239276" y="0"/>
          <a:ext cx="6380713" cy="13054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Expressive Communication</a:t>
          </a:r>
          <a:r>
            <a:rPr lang="en-US" sz="2800" kern="1200" dirty="0"/>
            <a:t>:    Speaking, Writing, &amp; Representing</a:t>
          </a:r>
        </a:p>
      </dsp:txBody>
      <dsp:txXfrm>
        <a:off x="-201042" y="38234"/>
        <a:ext cx="4736997" cy="1228933"/>
      </dsp:txXfrm>
    </dsp:sp>
    <dsp:sp modelId="{F6C94F78-53B2-9040-A270-D984370C253F}">
      <dsp:nvSpPr>
        <dsp:cNvPr id="0" name=""/>
        <dsp:cNvSpPr/>
      </dsp:nvSpPr>
      <dsp:spPr>
        <a:xfrm>
          <a:off x="443368" y="1522968"/>
          <a:ext cx="5972532" cy="13054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Interpretive Communication</a:t>
          </a:r>
          <a:r>
            <a:rPr lang="en-US" sz="2800" kern="1200" dirty="0"/>
            <a:t>: Listening, Reading, &amp; Viewing</a:t>
          </a:r>
        </a:p>
      </dsp:txBody>
      <dsp:txXfrm>
        <a:off x="481602" y="1561202"/>
        <a:ext cx="4434688" cy="1228933"/>
      </dsp:txXfrm>
    </dsp:sp>
    <dsp:sp modelId="{8699321C-883A-C247-85CC-4842ACCE95A9}">
      <dsp:nvSpPr>
        <dsp:cNvPr id="0" name=""/>
        <dsp:cNvSpPr/>
      </dsp:nvSpPr>
      <dsp:spPr>
        <a:xfrm>
          <a:off x="1196383" y="3045936"/>
          <a:ext cx="5423609" cy="13054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Focus is on a </a:t>
          </a:r>
          <a:r>
            <a:rPr lang="en-US" sz="2800" b="1" kern="1200" dirty="0"/>
            <a:t>broader</a:t>
          </a:r>
          <a:r>
            <a:rPr lang="en-US" sz="2800" kern="1200" dirty="0"/>
            <a:t> form of expression</a:t>
          </a:r>
        </a:p>
      </dsp:txBody>
      <dsp:txXfrm>
        <a:off x="1234617" y="3084170"/>
        <a:ext cx="4020076" cy="1228933"/>
      </dsp:txXfrm>
    </dsp:sp>
    <dsp:sp modelId="{20312CBC-41E0-CD4C-A142-AAD96C2260C2}">
      <dsp:nvSpPr>
        <dsp:cNvPr id="0" name=""/>
        <dsp:cNvSpPr/>
      </dsp:nvSpPr>
      <dsp:spPr>
        <a:xfrm>
          <a:off x="4814374" y="989929"/>
          <a:ext cx="848510" cy="848510"/>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005289" y="989929"/>
        <a:ext cx="466680" cy="638504"/>
      </dsp:txXfrm>
    </dsp:sp>
    <dsp:sp modelId="{7B442233-C211-5440-9556-5CE5974DA2A2}">
      <dsp:nvSpPr>
        <dsp:cNvPr id="0" name=""/>
        <dsp:cNvSpPr/>
      </dsp:nvSpPr>
      <dsp:spPr>
        <a:xfrm>
          <a:off x="5292928" y="2504195"/>
          <a:ext cx="848510" cy="848510"/>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483843" y="2504195"/>
        <a:ext cx="466680" cy="6385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602E1D-F057-4F5B-9868-23D9ED3DAB66}">
      <dsp:nvSpPr>
        <dsp:cNvPr id="0" name=""/>
        <dsp:cNvSpPr/>
      </dsp:nvSpPr>
      <dsp:spPr>
        <a:xfrm>
          <a:off x="973190" y="986724"/>
          <a:ext cx="1264141" cy="126414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829A2D-7BD4-4151-9DD1-356BB42E801E}">
      <dsp:nvSpPr>
        <dsp:cNvPr id="0" name=""/>
        <dsp:cNvSpPr/>
      </dsp:nvSpPr>
      <dsp:spPr>
        <a:xfrm>
          <a:off x="1242597" y="1256131"/>
          <a:ext cx="725326" cy="725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0BFB6E-0CAB-4EAA-A9CF-A47EEA62CD1C}">
      <dsp:nvSpPr>
        <dsp:cNvPr id="0" name=""/>
        <dsp:cNvSpPr/>
      </dsp:nvSpPr>
      <dsp:spPr>
        <a:xfrm>
          <a:off x="569079"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a:t>Interpreting the data</a:t>
          </a:r>
        </a:p>
      </dsp:txBody>
      <dsp:txXfrm>
        <a:off x="569079" y="2644614"/>
        <a:ext cx="2072362" cy="720000"/>
      </dsp:txXfrm>
    </dsp:sp>
    <dsp:sp modelId="{8720817E-A245-46B3-A394-3D0F3163549C}">
      <dsp:nvSpPr>
        <dsp:cNvPr id="0" name=""/>
        <dsp:cNvSpPr/>
      </dsp:nvSpPr>
      <dsp:spPr>
        <a:xfrm>
          <a:off x="3408216" y="986724"/>
          <a:ext cx="1264141" cy="126414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9C3FE1-A7AB-4A76-8DC5-6B2173929205}">
      <dsp:nvSpPr>
        <dsp:cNvPr id="0" name=""/>
        <dsp:cNvSpPr/>
      </dsp:nvSpPr>
      <dsp:spPr>
        <a:xfrm>
          <a:off x="3677623" y="1256131"/>
          <a:ext cx="725326" cy="725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ED52A6-D8A8-4215-AF10-206FA73670EA}">
      <dsp:nvSpPr>
        <dsp:cNvPr id="0" name=""/>
        <dsp:cNvSpPr/>
      </dsp:nvSpPr>
      <dsp:spPr>
        <a:xfrm>
          <a:off x="3004105"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Defining your Individual Learning Plan </a:t>
          </a:r>
        </a:p>
      </dsp:txBody>
      <dsp:txXfrm>
        <a:off x="3004105" y="2644614"/>
        <a:ext cx="2072362" cy="720000"/>
      </dsp:txXfrm>
    </dsp:sp>
    <dsp:sp modelId="{CDEEF6DE-B7FE-45F7-A423-37824F4EFE74}">
      <dsp:nvSpPr>
        <dsp:cNvPr id="0" name=""/>
        <dsp:cNvSpPr/>
      </dsp:nvSpPr>
      <dsp:spPr>
        <a:xfrm>
          <a:off x="5843242" y="986724"/>
          <a:ext cx="1264141" cy="126414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419427-E0C1-4C49-98DE-7D7536699B65}">
      <dsp:nvSpPr>
        <dsp:cNvPr id="0" name=""/>
        <dsp:cNvSpPr/>
      </dsp:nvSpPr>
      <dsp:spPr>
        <a:xfrm>
          <a:off x="6112649" y="1256131"/>
          <a:ext cx="725326" cy="725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93F30E-38B2-4448-8E80-0BECF05801C1}">
      <dsp:nvSpPr>
        <dsp:cNvPr id="0" name=""/>
        <dsp:cNvSpPr/>
      </dsp:nvSpPr>
      <dsp:spPr>
        <a:xfrm>
          <a:off x="5439131"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a:t>Growth Goals</a:t>
          </a:r>
        </a:p>
      </dsp:txBody>
      <dsp:txXfrm>
        <a:off x="5439131" y="2644614"/>
        <a:ext cx="2072362" cy="720000"/>
      </dsp:txXfrm>
    </dsp:sp>
    <dsp:sp modelId="{0FACEE0F-7F4A-4D4D-8CA2-9D9AD62C974B}">
      <dsp:nvSpPr>
        <dsp:cNvPr id="0" name=""/>
        <dsp:cNvSpPr/>
      </dsp:nvSpPr>
      <dsp:spPr>
        <a:xfrm>
          <a:off x="8278268" y="986724"/>
          <a:ext cx="1264141" cy="1264141"/>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85D165-545A-4B31-BF6B-57FC3FDB74DD}">
      <dsp:nvSpPr>
        <dsp:cNvPr id="0" name=""/>
        <dsp:cNvSpPr/>
      </dsp:nvSpPr>
      <dsp:spPr>
        <a:xfrm>
          <a:off x="8547675" y="1256131"/>
          <a:ext cx="725326" cy="725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BD848C-8DD8-46CD-9B5E-8374039A608C}">
      <dsp:nvSpPr>
        <dsp:cNvPr id="0" name=""/>
        <dsp:cNvSpPr/>
      </dsp:nvSpPr>
      <dsp:spPr>
        <a:xfrm>
          <a:off x="7874157"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a:t>Collaboration </a:t>
          </a:r>
        </a:p>
      </dsp:txBody>
      <dsp:txXfrm>
        <a:off x="7874157" y="2644614"/>
        <a:ext cx="2072362"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C17B19-F190-4181-9EA9-4B091F6B3E58}" type="datetimeFigureOut">
              <a:t>4/24/2023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2A9BE9-FAD5-410A-ADA2-7376C0207999}" type="slidenum">
              <a:t>‹#›</a:t>
            </a:fld>
            <a:endParaRPr lang="en-US"/>
          </a:p>
        </p:txBody>
      </p:sp>
    </p:spTree>
    <p:extLst>
      <p:ext uri="{BB962C8B-B14F-4D97-AF65-F5344CB8AC3E}">
        <p14:creationId xmlns:p14="http://schemas.microsoft.com/office/powerpoint/2010/main" val="2781980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Integration of content &amp; language</a:t>
            </a:r>
          </a:p>
          <a:p>
            <a:r>
              <a:rPr lang="en-US" dirty="0"/>
              <a:t>Functional Approach: the purposeful use of language for a given task</a:t>
            </a:r>
          </a:p>
          <a:p>
            <a:r>
              <a:rPr lang="en-US" dirty="0"/>
              <a:t>KLU: summarizes the prominent language across all content areas/helps to organize &amp; coordinate instruction</a:t>
            </a:r>
          </a:p>
          <a:p>
            <a:r>
              <a:rPr lang="en-US" dirty="0"/>
              <a:t>Reflect high level language in the educational setting</a:t>
            </a:r>
          </a:p>
          <a:p>
            <a:r>
              <a:rPr lang="en-US" dirty="0"/>
              <a:t>Narrate: real or </a:t>
            </a:r>
            <a:r>
              <a:rPr lang="en-US" dirty="0" err="1"/>
              <a:t>imaginery</a:t>
            </a:r>
            <a:endParaRPr lang="en-US" dirty="0"/>
          </a:p>
          <a:p>
            <a:r>
              <a:rPr lang="en-US" dirty="0"/>
              <a:t>Inform: conveys factual information (categorize, compare/contrast, </a:t>
            </a:r>
          </a:p>
          <a:p>
            <a:r>
              <a:rPr lang="en-US" dirty="0"/>
              <a:t>Explain: accountable talk, sequencing, </a:t>
            </a:r>
            <a:r>
              <a:rPr lang="en-US" dirty="0" err="1"/>
              <a:t>synethesis</a:t>
            </a:r>
            <a:r>
              <a:rPr lang="en-US" dirty="0"/>
              <a:t> </a:t>
            </a:r>
          </a:p>
          <a:p>
            <a:r>
              <a:rPr lang="en-US" dirty="0"/>
              <a:t>Argue: develop a claim/counterclaim, critical response, book review, defend their opinions</a:t>
            </a:r>
          </a:p>
          <a:p>
            <a:r>
              <a:rPr lang="en-US" dirty="0"/>
              <a:t>***Highlights the most prominent language across grade levels &amp; domains</a:t>
            </a:r>
          </a:p>
        </p:txBody>
      </p:sp>
      <p:sp>
        <p:nvSpPr>
          <p:cNvPr id="4" name="Slide Number Placeholder 3"/>
          <p:cNvSpPr>
            <a:spLocks noGrp="1"/>
          </p:cNvSpPr>
          <p:nvPr>
            <p:ph type="sldNum" sz="quarter" idx="5"/>
          </p:nvPr>
        </p:nvSpPr>
        <p:spPr/>
        <p:txBody>
          <a:bodyPr/>
          <a:lstStyle/>
          <a:p>
            <a:fld id="{842A9BE9-FAD5-410A-ADA2-7376C0207999}" type="slidenum">
              <a:rPr lang="en-US" smtClean="0"/>
              <a:t>3</a:t>
            </a:fld>
            <a:endParaRPr lang="en-US"/>
          </a:p>
        </p:txBody>
      </p:sp>
    </p:spTree>
    <p:extLst>
      <p:ext uri="{BB962C8B-B14F-4D97-AF65-F5344CB8AC3E}">
        <p14:creationId xmlns:p14="http://schemas.microsoft.com/office/powerpoint/2010/main" val="360491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hasn’t changed</a:t>
            </a:r>
            <a:r>
              <a:rPr lang="en-US" dirty="0"/>
              <a:t>: </a:t>
            </a:r>
            <a:r>
              <a:rPr lang="en-US" dirty="0" err="1"/>
              <a:t>CanDo</a:t>
            </a:r>
            <a:r>
              <a:rPr lang="en-US" dirty="0"/>
              <a:t> Philosophy, emphasize on assets &amp; potential of MLLs, 5 WIDA ELD standard statements, 6 levels of language proficiency, &amp; the grade clusters.</a:t>
            </a:r>
          </a:p>
        </p:txBody>
      </p:sp>
      <p:sp>
        <p:nvSpPr>
          <p:cNvPr id="4" name="Slide Number Placeholder 3"/>
          <p:cNvSpPr>
            <a:spLocks noGrp="1"/>
          </p:cNvSpPr>
          <p:nvPr>
            <p:ph type="sldNum" sz="quarter" idx="5"/>
          </p:nvPr>
        </p:nvSpPr>
        <p:spPr/>
        <p:txBody>
          <a:bodyPr/>
          <a:lstStyle/>
          <a:p>
            <a:fld id="{842A9BE9-FAD5-410A-ADA2-7376C0207999}" type="slidenum">
              <a:rPr lang="en-US" smtClean="0"/>
              <a:t>4</a:t>
            </a:fld>
            <a:endParaRPr lang="en-US"/>
          </a:p>
        </p:txBody>
      </p:sp>
    </p:spTree>
    <p:extLst>
      <p:ext uri="{BB962C8B-B14F-4D97-AF65-F5344CB8AC3E}">
        <p14:creationId xmlns:p14="http://schemas.microsoft.com/office/powerpoint/2010/main" val="2274324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Changes: Key Language Uses – Narrate, Inform, Explain, Argue</a:t>
            </a:r>
          </a:p>
          <a:p>
            <a:r>
              <a:rPr lang="en-US" dirty="0"/>
              <a:t>Language Expectations &amp; Proficiency Level Descriptors</a:t>
            </a:r>
          </a:p>
        </p:txBody>
      </p:sp>
      <p:sp>
        <p:nvSpPr>
          <p:cNvPr id="4" name="Slide Number Placeholder 3"/>
          <p:cNvSpPr>
            <a:spLocks noGrp="1"/>
          </p:cNvSpPr>
          <p:nvPr>
            <p:ph type="sldNum" sz="quarter" idx="5"/>
          </p:nvPr>
        </p:nvSpPr>
        <p:spPr/>
        <p:txBody>
          <a:bodyPr/>
          <a:lstStyle/>
          <a:p>
            <a:fld id="{842A9BE9-FAD5-410A-ADA2-7376C0207999}" type="slidenum">
              <a:rPr lang="en-US" smtClean="0"/>
              <a:t>5</a:t>
            </a:fld>
            <a:endParaRPr lang="en-US"/>
          </a:p>
        </p:txBody>
      </p:sp>
    </p:spTree>
    <p:extLst>
      <p:ext uri="{BB962C8B-B14F-4D97-AF65-F5344CB8AC3E}">
        <p14:creationId xmlns:p14="http://schemas.microsoft.com/office/powerpoint/2010/main" val="4227073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HurmeGeometricSans2"/>
              </a:rPr>
              <a:t>Multimodality allows all students to use multiple means to engage, interpret, represent, act, and express their ideas in the classroom. For example, as students read, they also might refer to illustrations or diagrams, and as students write, they might also represent their ideas numerically or graphically.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HurmeGeometricSans2"/>
              </a:rPr>
              <a:t>Collaboration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HurmeGeometricSans2"/>
              </a:rPr>
              <a:t>Functional Language Approach: . The explicit teaching of how language works can help multilingual learners expand what they can do with language, thereby growing their language toolbox. The result is that students become increasingly aware and strategic in their use of language to negotiate meaning and achieve their purposes in various contexts.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HurmeGeometricSans2"/>
              </a:rPr>
              <a:t>Which communication lends itself to multimodal communication?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42A9BE9-FAD5-410A-ADA2-7376C0207999}" type="slidenum">
              <a:rPr lang="en-US" smtClean="0"/>
              <a:t>6</a:t>
            </a:fld>
            <a:endParaRPr lang="en-US"/>
          </a:p>
        </p:txBody>
      </p:sp>
    </p:spTree>
    <p:extLst>
      <p:ext uri="{BB962C8B-B14F-4D97-AF65-F5344CB8AC3E}">
        <p14:creationId xmlns:p14="http://schemas.microsoft.com/office/powerpoint/2010/main" val="553475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adding new and expanded resources to address updates in policy, theory, and practice.</a:t>
            </a:r>
          </a:p>
          <a:p>
            <a:r>
              <a:rPr lang="en-US" b="0" dirty="0"/>
              <a:t>Emphasis on the </a:t>
            </a:r>
            <a:r>
              <a:rPr lang="en-US" b="1" dirty="0"/>
              <a:t>for</a:t>
            </a:r>
            <a:r>
              <a:rPr lang="en-US" b="0" dirty="0"/>
              <a:t> due to the functional approach</a:t>
            </a:r>
          </a:p>
          <a:p>
            <a:r>
              <a:rPr lang="en-US" b="0" dirty="0"/>
              <a:t>Language for thinking &amp; producing in the content area</a:t>
            </a:r>
          </a:p>
          <a:p>
            <a:r>
              <a:rPr lang="en-US" b="0" dirty="0"/>
              <a:t>Standard 1 is a precursor to learning content specific language</a:t>
            </a:r>
          </a:p>
          <a:p>
            <a:r>
              <a:rPr lang="en-US" b="0" dirty="0"/>
              <a:t>Purpose driven language</a:t>
            </a:r>
          </a:p>
          <a:p>
            <a:endParaRPr lang="en-US" dirty="0">
              <a:cs typeface="Calibri"/>
            </a:endParaRPr>
          </a:p>
        </p:txBody>
      </p:sp>
      <p:sp>
        <p:nvSpPr>
          <p:cNvPr id="4" name="Slide Number Placeholder 3"/>
          <p:cNvSpPr>
            <a:spLocks noGrp="1"/>
          </p:cNvSpPr>
          <p:nvPr>
            <p:ph type="sldNum" sz="quarter" idx="5"/>
          </p:nvPr>
        </p:nvSpPr>
        <p:spPr/>
        <p:txBody>
          <a:bodyPr/>
          <a:lstStyle/>
          <a:p>
            <a:fld id="{842A9BE9-FAD5-410A-ADA2-7376C0207999}" type="slidenum">
              <a:t>8</a:t>
            </a:fld>
            <a:endParaRPr lang="en-US"/>
          </a:p>
        </p:txBody>
      </p:sp>
    </p:spTree>
    <p:extLst>
      <p:ext uri="{BB962C8B-B14F-4D97-AF65-F5344CB8AC3E}">
        <p14:creationId xmlns:p14="http://schemas.microsoft.com/office/powerpoint/2010/main" val="1473845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MPIs are Model Performance Indicators that describe how MLLs/ELLs at their proficiency level can meet the demands of the task. They are content objectives that are differentiated. </a:t>
            </a:r>
          </a:p>
        </p:txBody>
      </p:sp>
      <p:sp>
        <p:nvSpPr>
          <p:cNvPr id="4" name="Slide Number Placeholder 3"/>
          <p:cNvSpPr>
            <a:spLocks noGrp="1"/>
          </p:cNvSpPr>
          <p:nvPr>
            <p:ph type="sldNum" sz="quarter" idx="5"/>
          </p:nvPr>
        </p:nvSpPr>
        <p:spPr/>
        <p:txBody>
          <a:bodyPr/>
          <a:lstStyle/>
          <a:p>
            <a:fld id="{842A9BE9-FAD5-410A-ADA2-7376C0207999}" type="slidenum">
              <a:rPr lang="en-US" smtClean="0"/>
              <a:t>10</a:t>
            </a:fld>
            <a:endParaRPr lang="en-US"/>
          </a:p>
        </p:txBody>
      </p:sp>
    </p:spTree>
    <p:extLst>
      <p:ext uri="{BB962C8B-B14F-4D97-AF65-F5344CB8AC3E}">
        <p14:creationId xmlns:p14="http://schemas.microsoft.com/office/powerpoint/2010/main" val="526053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Utilize your can do descriptors to move your students to the next level through scaffolding &amp; differentiated instruction</a:t>
            </a:r>
          </a:p>
        </p:txBody>
      </p:sp>
      <p:sp>
        <p:nvSpPr>
          <p:cNvPr id="4" name="Slide Number Placeholder 3"/>
          <p:cNvSpPr>
            <a:spLocks noGrp="1"/>
          </p:cNvSpPr>
          <p:nvPr>
            <p:ph type="sldNum" sz="quarter" idx="5"/>
          </p:nvPr>
        </p:nvSpPr>
        <p:spPr/>
        <p:txBody>
          <a:bodyPr/>
          <a:lstStyle/>
          <a:p>
            <a:fld id="{842A9BE9-FAD5-410A-ADA2-7376C0207999}" type="slidenum">
              <a:rPr lang="en-US" smtClean="0"/>
              <a:t>12</a:t>
            </a:fld>
            <a:endParaRPr lang="en-US"/>
          </a:p>
        </p:txBody>
      </p:sp>
    </p:spTree>
    <p:extLst>
      <p:ext uri="{BB962C8B-B14F-4D97-AF65-F5344CB8AC3E}">
        <p14:creationId xmlns:p14="http://schemas.microsoft.com/office/powerpoint/2010/main" val="469616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Utilize your can do descriptors to move your students to the next level through scaffolding &amp; differentiated instruction</a:t>
            </a:r>
          </a:p>
        </p:txBody>
      </p:sp>
      <p:sp>
        <p:nvSpPr>
          <p:cNvPr id="4" name="Slide Number Placeholder 3"/>
          <p:cNvSpPr>
            <a:spLocks noGrp="1"/>
          </p:cNvSpPr>
          <p:nvPr>
            <p:ph type="sldNum" sz="quarter" idx="5"/>
          </p:nvPr>
        </p:nvSpPr>
        <p:spPr/>
        <p:txBody>
          <a:bodyPr/>
          <a:lstStyle/>
          <a:p>
            <a:fld id="{842A9BE9-FAD5-410A-ADA2-7376C0207999}" type="slidenum">
              <a:rPr lang="en-US" smtClean="0"/>
              <a:t>13</a:t>
            </a:fld>
            <a:endParaRPr lang="en-US"/>
          </a:p>
        </p:txBody>
      </p:sp>
    </p:spTree>
    <p:extLst>
      <p:ext uri="{BB962C8B-B14F-4D97-AF65-F5344CB8AC3E}">
        <p14:creationId xmlns:p14="http://schemas.microsoft.com/office/powerpoint/2010/main" val="2815243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p>
            <a:fld id="{D6D0F569-AC90-44EB-9EF4-4E5C2F5D823C}" type="datetime1">
              <a:rPr lang="en-US" smtClean="0"/>
              <a:t>4/24/2023</a:t>
            </a:fld>
            <a:endParaRPr lang="en-US" dirty="0"/>
          </a:p>
        </p:txBody>
      </p:sp>
      <p:sp>
        <p:nvSpPr>
          <p:cNvPr id="5"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7D6BF779-0B8C-4CC2-9268-9506AD0C5331}"/>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853653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46BA7D41-E8B7-4A0B-B861-3EC4AE88917D}" type="datetime1">
              <a:rPr lang="en-US" smtClean="0"/>
              <a:t>4/24/2023</a:t>
            </a:fld>
            <a:endParaRPr lang="en-US" dirty="0"/>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0B0E5D27-C447-432F-982D-B60FDD6F34A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032483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A7C34823-0B19-4B4E-A643-7A3B0A3D24D6}" type="datetime1">
              <a:rPr lang="en-US" smtClean="0"/>
              <a:t>4/24/2023</a:t>
            </a:fld>
            <a:endParaRPr lang="en-US" dirty="0"/>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FE2F5FD-5D31-4C1D-82F8-93624C7B0A3C}"/>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1271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aphic 185">
            <a:extLst>
              <a:ext uri="{FF2B5EF4-FFF2-40B4-BE49-F238E27FC236}">
                <a16:creationId xmlns:a16="http://schemas.microsoft.com/office/drawing/2014/main" id="{8997F1B7-1EE7-4EA5-A5A4-866F9A810C9F}"/>
              </a:ext>
              <a:ext uri="{C183D7F6-B498-43B3-948B-1728B52AA6E4}">
                <adec:decorative xmlns:adec="http://schemas.microsoft.com/office/drawing/2017/decorative" val="1"/>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8C2D79EF-17C8-45D8-9866-DAF5723FC604}" type="datetime1">
              <a:rPr lang="en-US" smtClean="0"/>
              <a:t>4/24/2023</a:t>
            </a:fld>
            <a:endParaRPr lang="en-US" dirty="0"/>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04332FF-8349-42A5-B5C8-5EE3825CE25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603956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DFFC2ADC-3680-4013-A757-E4663495DB98}" type="datetime1">
              <a:rPr lang="en-US" smtClean="0"/>
              <a:t>4/24/2023</a:t>
            </a:fld>
            <a:endParaRPr lang="en-US" dirty="0"/>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464F5FEB-DE92-47DA-8C46-DC088E8960A4}"/>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750943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4751BA94-5DCA-4F19-960F-0FB2BD5EE85A}" type="datetime1">
              <a:rPr lang="en-US" smtClean="0"/>
              <a:t>4/24/2023</a:t>
            </a:fld>
            <a:endParaRPr lang="en-US" dirty="0"/>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2793E083-ADC4-4391-83DD-781529A6611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212870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3" y="5987064"/>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01BED947-38D9-44AC-8B89-E79758333B77}" type="datetime1">
              <a:rPr lang="en-US" smtClean="0"/>
              <a:t>4/24/2023</a:t>
            </a:fld>
            <a:endParaRPr lang="en-US" dirty="0"/>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7" name="Oval 16">
            <a:extLst>
              <a:ext uri="{FF2B5EF4-FFF2-40B4-BE49-F238E27FC236}">
                <a16:creationId xmlns:a16="http://schemas.microsoft.com/office/drawing/2014/main" id="{D6B0F5A7-6E8A-4BCD-8F1F-233ECD21B26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416772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dirty="0"/>
              <a:t>Click to edit Master title style</a:t>
            </a:r>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3" y="5987064"/>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p>
            <a:fld id="{3781E23F-BD3C-4F23-B116-2B758120C8AC}" type="datetime1">
              <a:rPr lang="en-US" smtClean="0"/>
              <a:t>4/24/2023</a:t>
            </a:fld>
            <a:endParaRPr lang="en-US" dirty="0"/>
          </a:p>
        </p:txBody>
      </p:sp>
      <p:sp>
        <p:nvSpPr>
          <p:cNvPr id="4"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3" name="Oval 12">
            <a:extLst>
              <a:ext uri="{FF2B5EF4-FFF2-40B4-BE49-F238E27FC236}">
                <a16:creationId xmlns:a16="http://schemas.microsoft.com/office/drawing/2014/main" id="{876EB399-18D2-46D5-8757-35FCFF8EA80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475513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773CCE17-EE0F-40E0-B7AE-CF7677B64709}"/>
              </a:ext>
            </a:extLst>
          </p:cNvPr>
          <p:cNvGrpSpPr/>
          <p:nvPr/>
        </p:nvGrpSpPr>
        <p:grpSpPr>
          <a:xfrm>
            <a:off x="10999563" y="5987064"/>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p>
            <a:fld id="{473CFAA9-6D59-4D98-869E-ACBDB83B2CA4}" type="datetime1">
              <a:rPr lang="en-US" smtClean="0"/>
              <a:t>4/24/2023</a:t>
            </a:fld>
            <a:endParaRPr lang="en-US"/>
          </a:p>
        </p:txBody>
      </p:sp>
      <p:sp>
        <p:nvSpPr>
          <p:cNvPr id="3"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2" name="Oval 11">
            <a:extLst>
              <a:ext uri="{FF2B5EF4-FFF2-40B4-BE49-F238E27FC236}">
                <a16:creationId xmlns:a16="http://schemas.microsoft.com/office/drawing/2014/main" id="{70CCC791-94D7-4BB8-9EDF-423CEA1F6215}"/>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637162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DC410804-27E3-430A-BB42-B831260DE39A}" type="datetime1">
              <a:rPr lang="en-US" smtClean="0"/>
              <a:t>4/24/2023</a:t>
            </a:fld>
            <a:endParaRPr lang="en-US" dirty="0"/>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C5B051DE-636E-4B3C-9886-2055CE23E49A}"/>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119756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60E22DE3-3D1A-4D53-B9A6-6C7463B8C992}" type="datetime1">
              <a:rPr lang="en-US" smtClean="0"/>
              <a:t>4/24/2023</a:t>
            </a:fld>
            <a:endParaRPr lang="en-US" dirty="0"/>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FD202F3A-9FDE-4E11-B865-FBAEC415F88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282797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5ECD8B30-1B71-45A1-8314-D59C86F581E1}" type="datetime1">
              <a:rPr lang="en-US" smtClean="0"/>
              <a:pPr/>
              <a:t>4/24/2023</a:t>
            </a:fld>
            <a:endParaRPr lang="en-US" b="1" dirty="0"/>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t>Sample Footer Text</a:t>
            </a:r>
            <a:endParaRPr lang="en-US" b="1" dirty="0"/>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a:t>
            </a:fld>
            <a:endParaRPr lang="en-US" b="1" dirty="0"/>
          </a:p>
        </p:txBody>
      </p:sp>
    </p:spTree>
    <p:extLst>
      <p:ext uri="{BB962C8B-B14F-4D97-AF65-F5344CB8AC3E}">
        <p14:creationId xmlns:p14="http://schemas.microsoft.com/office/powerpoint/2010/main" val="207849008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11" r:id="rId6"/>
    <p:sldLayoutId id="2147483706" r:id="rId7"/>
    <p:sldLayoutId id="2147483707" r:id="rId8"/>
    <p:sldLayoutId id="2147483708" r:id="rId9"/>
    <p:sldLayoutId id="2147483710" r:id="rId10"/>
    <p:sldLayoutId id="214748370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video" Target="https://www.youtube.com/embed/K49p3vl_5Zk?feature=oembed" TargetMode="External"/><Relationship Id="rId4" Type="http://schemas.openxmlformats.org/officeDocument/2006/relationships/hyperlink" Target="https://satchel.commongoodlt.com/97c883b4-8590-454f-b222-f28298ec9a81/9dc93cbf-32e9-4f0f-9ac8-5ebd1416ceb8/139"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9hekJsCOHLU" TargetMode="External"/><Relationship Id="rId2" Type="http://schemas.openxmlformats.org/officeDocument/2006/relationships/hyperlink" Target="https://wida.wisc.edu/sites/default/files/resource/WIDA-ELD-Standards-Framework-2020.pdf" TargetMode="External"/><Relationship Id="rId1" Type="http://schemas.openxmlformats.org/officeDocument/2006/relationships/slideLayout" Target="../slideLayouts/slideLayout2.xml"/><Relationship Id="rId6" Type="http://schemas.openxmlformats.org/officeDocument/2006/relationships/hyperlink" Target="https://satchel.commongoodlt.com/97c883b4-8590-454f-b222-f28298ec9a81/b260f90e-de59-4c32-83c0-023d6254333e/3" TargetMode="External"/><Relationship Id="rId5" Type="http://schemas.openxmlformats.org/officeDocument/2006/relationships/hyperlink" Target="https://www.youtube.com/watch?v=K49p3vl_5Zk" TargetMode="External"/><Relationship Id="rId4" Type="http://schemas.openxmlformats.org/officeDocument/2006/relationships/hyperlink" Target="https://www.youtube.com/watch?v=E794aTuyHng" TargetMode="Externa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ida.wisc.edu/teach/standards/eld" TargetMode="Externa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diagramQuickStyle" Target="../diagrams/quickStyle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hyperlink" Target="https://wida.wisc.edu/sites/default/files/Website/Teach/ELDstandards/AppendixE-Standards-Edition-Comparision.pdf" TargetMode="External"/><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ida.wisc.edu/sites/default/files/Website/Teach/ELDstandards/AppendixE-Standards-Edition-Comparision.pdf" TargetMode="Externa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2.png"/><Relationship Id="rId7" Type="http://schemas.openxmlformats.org/officeDocument/2006/relationships/diagramQuickStyle" Target="../diagrams/quickStyle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3.png"/><Relationship Id="rId9" Type="http://schemas.microsoft.com/office/2007/relationships/diagramDrawing" Target="../diagrams/drawing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8B646C36-EEEC-4D52-8E8E-206F4CD8A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3AFD12-DE40-694D-9A6C-3B527C435C81}"/>
              </a:ext>
            </a:extLst>
          </p:cNvPr>
          <p:cNvSpPr>
            <a:spLocks noGrp="1"/>
          </p:cNvSpPr>
          <p:nvPr>
            <p:ph type="ctrTitle"/>
          </p:nvPr>
        </p:nvSpPr>
        <p:spPr>
          <a:xfrm>
            <a:off x="209334" y="-1247143"/>
            <a:ext cx="6444647" cy="3570162"/>
          </a:xfrm>
        </p:spPr>
        <p:txBody>
          <a:bodyPr anchor="b">
            <a:normAutofit/>
          </a:bodyPr>
          <a:lstStyle/>
          <a:p>
            <a:pPr algn="l"/>
            <a:r>
              <a:rPr lang="en-US" sz="4800" dirty="0" err="1"/>
              <a:t>Wida</a:t>
            </a:r>
            <a:r>
              <a:rPr lang="en-US" sz="4800" dirty="0"/>
              <a:t> Standards Framework</a:t>
            </a:r>
          </a:p>
        </p:txBody>
      </p:sp>
      <p:sp>
        <p:nvSpPr>
          <p:cNvPr id="3" name="Subtitle 2">
            <a:extLst>
              <a:ext uri="{FF2B5EF4-FFF2-40B4-BE49-F238E27FC236}">
                <a16:creationId xmlns:a16="http://schemas.microsoft.com/office/drawing/2014/main" id="{45AA56FB-9B23-4942-8FF7-97798F921553}"/>
              </a:ext>
            </a:extLst>
          </p:cNvPr>
          <p:cNvSpPr>
            <a:spLocks noGrp="1"/>
          </p:cNvSpPr>
          <p:nvPr>
            <p:ph type="subTitle" idx="1"/>
          </p:nvPr>
        </p:nvSpPr>
        <p:spPr>
          <a:xfrm>
            <a:off x="209334" y="2450950"/>
            <a:ext cx="6069911" cy="1288482"/>
          </a:xfrm>
        </p:spPr>
        <p:txBody>
          <a:bodyPr>
            <a:noAutofit/>
          </a:bodyPr>
          <a:lstStyle/>
          <a:p>
            <a:pPr algn="l"/>
            <a:r>
              <a:rPr lang="en-US" sz="2800" i="1" dirty="0"/>
              <a:t>Instructional Strategies to Meet Academic Language Expectations</a:t>
            </a:r>
          </a:p>
        </p:txBody>
      </p:sp>
      <p:sp>
        <p:nvSpPr>
          <p:cNvPr id="48" name="Rectangle 47">
            <a:extLst>
              <a:ext uri="{FF2B5EF4-FFF2-40B4-BE49-F238E27FC236}">
                <a16:creationId xmlns:a16="http://schemas.microsoft.com/office/drawing/2014/main" id="{8258443E-B333-44F4-8D49-1EAB1C1A4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50256" y="596822"/>
            <a:ext cx="4833901" cy="565387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3427" y="1159624"/>
            <a:ext cx="1054466" cy="469689"/>
            <a:chOff x="9841624" y="4115729"/>
            <a:chExt cx="602169" cy="268223"/>
          </a:xfrm>
          <a:solidFill>
            <a:schemeClr val="tx1"/>
          </a:solidFill>
        </p:grpSpPr>
        <p:sp>
          <p:nvSpPr>
            <p:cNvPr id="51" name="Freeform: Shape 50">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pic>
        <p:nvPicPr>
          <p:cNvPr id="4" name="Picture 3" descr="Jigsaw puzzles in plastic figures">
            <a:extLst>
              <a:ext uri="{FF2B5EF4-FFF2-40B4-BE49-F238E27FC236}">
                <a16:creationId xmlns:a16="http://schemas.microsoft.com/office/drawing/2014/main" id="{31BB4CD0-C0D8-88FC-4677-50FB5EC855EE}"/>
              </a:ext>
            </a:extLst>
          </p:cNvPr>
          <p:cNvPicPr>
            <a:picLocks noChangeAspect="1"/>
          </p:cNvPicPr>
          <p:nvPr/>
        </p:nvPicPr>
        <p:blipFill>
          <a:blip r:embed="rId2"/>
          <a:stretch>
            <a:fillRect/>
          </a:stretch>
        </p:blipFill>
        <p:spPr>
          <a:xfrm>
            <a:off x="7043336" y="1022352"/>
            <a:ext cx="3447741" cy="2387561"/>
          </a:xfrm>
          <a:prstGeom prst="rect">
            <a:avLst/>
          </a:prstGeom>
        </p:spPr>
      </p:pic>
      <p:sp>
        <p:nvSpPr>
          <p:cNvPr id="57" name="Graphic 212">
            <a:extLst>
              <a:ext uri="{FF2B5EF4-FFF2-40B4-BE49-F238E27FC236}">
                <a16:creationId xmlns:a16="http://schemas.microsoft.com/office/drawing/2014/main" id="{A0569933-2A1F-487D-A657-990AFACA2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62309" y="810623"/>
            <a:ext cx="891445" cy="89144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59" name="Graphic 212">
            <a:extLst>
              <a:ext uri="{FF2B5EF4-FFF2-40B4-BE49-F238E27FC236}">
                <a16:creationId xmlns:a16="http://schemas.microsoft.com/office/drawing/2014/main" id="{41A44955-0622-4C9F-BFD2-55277314EB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62309" y="810623"/>
            <a:ext cx="891445" cy="89144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61" name="Oval 60">
            <a:extLst>
              <a:ext uri="{FF2B5EF4-FFF2-40B4-BE49-F238E27FC236}">
                <a16:creationId xmlns:a16="http://schemas.microsoft.com/office/drawing/2014/main" id="{D6BF5730-CE16-498B-B11C-000E7F587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5475" y="5416520"/>
            <a:ext cx="419129" cy="419129"/>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Oval 62">
            <a:extLst>
              <a:ext uri="{FF2B5EF4-FFF2-40B4-BE49-F238E27FC236}">
                <a16:creationId xmlns:a16="http://schemas.microsoft.com/office/drawing/2014/main" id="{93284B67-6F50-4C2E-904F-005438145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5475" y="5416520"/>
            <a:ext cx="419129" cy="419129"/>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Picture 4" descr="Jigsaw puzzles in plastic figures">
            <a:extLst>
              <a:ext uri="{FF2B5EF4-FFF2-40B4-BE49-F238E27FC236}">
                <a16:creationId xmlns:a16="http://schemas.microsoft.com/office/drawing/2014/main" id="{03C14DB6-7030-F3FB-4A42-C37AD209E903}"/>
              </a:ext>
            </a:extLst>
          </p:cNvPr>
          <p:cNvPicPr>
            <a:picLocks noChangeAspect="1"/>
          </p:cNvPicPr>
          <p:nvPr/>
        </p:nvPicPr>
        <p:blipFill>
          <a:blip r:embed="rId3"/>
          <a:stretch>
            <a:fillRect/>
          </a:stretch>
        </p:blipFill>
        <p:spPr>
          <a:xfrm>
            <a:off x="7114347" y="3546437"/>
            <a:ext cx="3305719" cy="2289211"/>
          </a:xfrm>
          <a:prstGeom prst="rect">
            <a:avLst/>
          </a:prstGeom>
          <a:ln w="28575">
            <a:noFill/>
          </a:ln>
        </p:spPr>
      </p:pic>
      <p:sp>
        <p:nvSpPr>
          <p:cNvPr id="6" name="TextBox 5">
            <a:extLst>
              <a:ext uri="{FF2B5EF4-FFF2-40B4-BE49-F238E27FC236}">
                <a16:creationId xmlns:a16="http://schemas.microsoft.com/office/drawing/2014/main" id="{8CD180AC-9304-2442-BE1B-3A83E1D48061}"/>
              </a:ext>
            </a:extLst>
          </p:cNvPr>
          <p:cNvSpPr txBox="1"/>
          <p:nvPr/>
        </p:nvSpPr>
        <p:spPr>
          <a:xfrm>
            <a:off x="189527" y="3915681"/>
            <a:ext cx="4668266" cy="1384995"/>
          </a:xfrm>
          <a:prstGeom prst="rect">
            <a:avLst/>
          </a:prstGeom>
          <a:noFill/>
        </p:spPr>
        <p:txBody>
          <a:bodyPr wrap="none" rtlCol="0">
            <a:spAutoFit/>
          </a:bodyPr>
          <a:lstStyle/>
          <a:p>
            <a:r>
              <a:rPr lang="en-US" sz="2800" dirty="0"/>
              <a:t>Katherine Perry</a:t>
            </a:r>
          </a:p>
          <a:p>
            <a:r>
              <a:rPr lang="en-US" sz="2800" dirty="0"/>
              <a:t>ESL Instructor</a:t>
            </a:r>
          </a:p>
          <a:p>
            <a:r>
              <a:rPr lang="en-US" sz="2800" dirty="0"/>
              <a:t>Arlington Community Schools</a:t>
            </a:r>
          </a:p>
        </p:txBody>
      </p:sp>
      <p:sp>
        <p:nvSpPr>
          <p:cNvPr id="7" name="TextBox 6">
            <a:extLst>
              <a:ext uri="{FF2B5EF4-FFF2-40B4-BE49-F238E27FC236}">
                <a16:creationId xmlns:a16="http://schemas.microsoft.com/office/drawing/2014/main" id="{196996BB-CC20-4149-BEF6-32FCE3210411}"/>
              </a:ext>
            </a:extLst>
          </p:cNvPr>
          <p:cNvSpPr txBox="1"/>
          <p:nvPr/>
        </p:nvSpPr>
        <p:spPr>
          <a:xfrm>
            <a:off x="189527" y="5289243"/>
            <a:ext cx="3111749" cy="1384995"/>
          </a:xfrm>
          <a:prstGeom prst="rect">
            <a:avLst/>
          </a:prstGeom>
          <a:noFill/>
        </p:spPr>
        <p:txBody>
          <a:bodyPr wrap="none" rtlCol="0">
            <a:spAutoFit/>
          </a:bodyPr>
          <a:lstStyle/>
          <a:p>
            <a:r>
              <a:rPr lang="en-US" sz="2800" dirty="0"/>
              <a:t>Shelly </a:t>
            </a:r>
            <a:r>
              <a:rPr lang="en-US" sz="2800" dirty="0" err="1"/>
              <a:t>Misenheimer</a:t>
            </a:r>
            <a:endParaRPr lang="en-US" sz="2800" dirty="0"/>
          </a:p>
          <a:p>
            <a:r>
              <a:rPr lang="en-US" sz="2800" dirty="0"/>
              <a:t>ESL Instructor</a:t>
            </a:r>
          </a:p>
          <a:p>
            <a:r>
              <a:rPr lang="en-US" sz="2800" dirty="0"/>
              <a:t>Collierville Schools</a:t>
            </a:r>
          </a:p>
        </p:txBody>
      </p:sp>
    </p:spTree>
    <p:extLst>
      <p:ext uri="{BB962C8B-B14F-4D97-AF65-F5344CB8AC3E}">
        <p14:creationId xmlns:p14="http://schemas.microsoft.com/office/powerpoint/2010/main" val="2799165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85DB-2B88-0642-A0E5-12112188E3A1}"/>
              </a:ext>
            </a:extLst>
          </p:cNvPr>
          <p:cNvSpPr>
            <a:spLocks noGrp="1"/>
          </p:cNvSpPr>
          <p:nvPr>
            <p:ph type="title"/>
          </p:nvPr>
        </p:nvSpPr>
        <p:spPr>
          <a:xfrm>
            <a:off x="721662" y="-87314"/>
            <a:ext cx="4823732" cy="1325563"/>
          </a:xfrm>
        </p:spPr>
        <p:txBody>
          <a:bodyPr>
            <a:normAutofit/>
          </a:bodyPr>
          <a:lstStyle/>
          <a:p>
            <a:br>
              <a:rPr lang="en-US" sz="3600" dirty="0"/>
            </a:br>
            <a:r>
              <a:rPr lang="en-US" sz="3600" dirty="0"/>
              <a:t>Simplifying the Process</a:t>
            </a:r>
          </a:p>
        </p:txBody>
      </p:sp>
      <p:pic>
        <p:nvPicPr>
          <p:cNvPr id="5" name="Content Placeholder 4">
            <a:extLst>
              <a:ext uri="{FF2B5EF4-FFF2-40B4-BE49-F238E27FC236}">
                <a16:creationId xmlns:a16="http://schemas.microsoft.com/office/drawing/2014/main" id="{062F7934-77FA-DB4D-B8E9-5B8637BA2298}"/>
              </a:ext>
            </a:extLst>
          </p:cNvPr>
          <p:cNvPicPr>
            <a:picLocks noGrp="1" noChangeAspect="1"/>
          </p:cNvPicPr>
          <p:nvPr>
            <p:ph idx="1"/>
          </p:nvPr>
        </p:nvPicPr>
        <p:blipFill>
          <a:blip r:embed="rId3"/>
          <a:stretch>
            <a:fillRect/>
          </a:stretch>
        </p:blipFill>
        <p:spPr>
          <a:xfrm>
            <a:off x="4491506" y="-749872"/>
            <a:ext cx="8565732" cy="9231325"/>
          </a:xfrm>
        </p:spPr>
      </p:pic>
      <p:sp>
        <p:nvSpPr>
          <p:cNvPr id="6" name="TextBox 5">
            <a:extLst>
              <a:ext uri="{FF2B5EF4-FFF2-40B4-BE49-F238E27FC236}">
                <a16:creationId xmlns:a16="http://schemas.microsoft.com/office/drawing/2014/main" id="{1AE2490E-7CF0-BF4E-AB99-F1F140CCCF7F}"/>
              </a:ext>
            </a:extLst>
          </p:cNvPr>
          <p:cNvSpPr txBox="1"/>
          <p:nvPr/>
        </p:nvSpPr>
        <p:spPr>
          <a:xfrm>
            <a:off x="0" y="1496072"/>
            <a:ext cx="5545394" cy="5078313"/>
          </a:xfrm>
          <a:prstGeom prst="rect">
            <a:avLst/>
          </a:prstGeom>
          <a:noFill/>
        </p:spPr>
        <p:txBody>
          <a:bodyPr wrap="square" rtlCol="0">
            <a:spAutoFit/>
          </a:bodyPr>
          <a:lstStyle/>
          <a:p>
            <a:pPr marL="571500" indent="-571500">
              <a:buFont typeface="Wingdings" pitchFamily="2" charset="2"/>
              <a:buChar char="Ø"/>
            </a:pPr>
            <a:r>
              <a:rPr lang="en-US" sz="3600" dirty="0"/>
              <a:t>How does WIDA complement and integrate with Common Core </a:t>
            </a:r>
            <a:r>
              <a:rPr lang="en-US" sz="3600" i="1" dirty="0"/>
              <a:t>or </a:t>
            </a:r>
            <a:r>
              <a:rPr lang="en-US" sz="3600" dirty="0"/>
              <a:t>your State Standards?</a:t>
            </a:r>
          </a:p>
          <a:p>
            <a:pPr marL="571500" indent="-571500">
              <a:buFont typeface="Wingdings" pitchFamily="2" charset="2"/>
              <a:buChar char="Ø"/>
            </a:pPr>
            <a:endParaRPr lang="en-US" sz="3600" dirty="0"/>
          </a:p>
          <a:p>
            <a:pPr marL="571500" indent="-571500">
              <a:buFont typeface="Wingdings" pitchFamily="2" charset="2"/>
              <a:buChar char="Ø"/>
            </a:pPr>
            <a:r>
              <a:rPr lang="en-US" sz="3600" dirty="0"/>
              <a:t>What are MPIs? How do I apply them within content lessons?  </a:t>
            </a:r>
          </a:p>
        </p:txBody>
      </p:sp>
    </p:spTree>
    <p:extLst>
      <p:ext uri="{BB962C8B-B14F-4D97-AF65-F5344CB8AC3E}">
        <p14:creationId xmlns:p14="http://schemas.microsoft.com/office/powerpoint/2010/main" val="2525376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07B2F-71AE-0246-8F1F-AABA5EAC0E6F}"/>
              </a:ext>
            </a:extLst>
          </p:cNvPr>
          <p:cNvSpPr>
            <a:spLocks noGrp="1"/>
          </p:cNvSpPr>
          <p:nvPr>
            <p:ph type="title"/>
          </p:nvPr>
        </p:nvSpPr>
        <p:spPr>
          <a:xfrm>
            <a:off x="838199" y="202367"/>
            <a:ext cx="10515600" cy="1325563"/>
          </a:xfrm>
        </p:spPr>
        <p:txBody>
          <a:bodyPr/>
          <a:lstStyle/>
          <a:p>
            <a:r>
              <a:rPr lang="en-US" dirty="0"/>
              <a:t>Discourse, Form, &amp; Vocabulary Usage</a:t>
            </a:r>
          </a:p>
        </p:txBody>
      </p:sp>
      <p:pic>
        <p:nvPicPr>
          <p:cNvPr id="5" name="Content Placeholder 4" descr="Table&#10;&#10;Description automatically generated">
            <a:extLst>
              <a:ext uri="{FF2B5EF4-FFF2-40B4-BE49-F238E27FC236}">
                <a16:creationId xmlns:a16="http://schemas.microsoft.com/office/drawing/2014/main" id="{469E4F62-1B81-B243-B5E5-140DC7AA3AE9}"/>
              </a:ext>
            </a:extLst>
          </p:cNvPr>
          <p:cNvPicPr>
            <a:picLocks noGrp="1" noChangeAspect="1"/>
          </p:cNvPicPr>
          <p:nvPr>
            <p:ph idx="1"/>
          </p:nvPr>
        </p:nvPicPr>
        <p:blipFill>
          <a:blip r:embed="rId2"/>
          <a:stretch>
            <a:fillRect/>
          </a:stretch>
        </p:blipFill>
        <p:spPr>
          <a:xfrm>
            <a:off x="1123637" y="1495860"/>
            <a:ext cx="9944725" cy="5235139"/>
          </a:xfrm>
        </p:spPr>
      </p:pic>
    </p:spTree>
    <p:extLst>
      <p:ext uri="{BB962C8B-B14F-4D97-AF65-F5344CB8AC3E}">
        <p14:creationId xmlns:p14="http://schemas.microsoft.com/office/powerpoint/2010/main" val="157764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8">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7263C5E-A46D-924A-ACBC-F58FDCDEDD7A}"/>
              </a:ext>
            </a:extLst>
          </p:cNvPr>
          <p:cNvSpPr>
            <a:spLocks noGrp="1"/>
          </p:cNvSpPr>
          <p:nvPr>
            <p:ph type="title"/>
          </p:nvPr>
        </p:nvSpPr>
        <p:spPr>
          <a:xfrm>
            <a:off x="419100" y="339860"/>
            <a:ext cx="11353799" cy="1124949"/>
          </a:xfrm>
        </p:spPr>
        <p:txBody>
          <a:bodyPr>
            <a:normAutofit/>
          </a:bodyPr>
          <a:lstStyle/>
          <a:p>
            <a:r>
              <a:rPr lang="en-US" sz="3700" dirty="0"/>
              <a:t>Utilizing </a:t>
            </a:r>
            <a:r>
              <a:rPr lang="en-US" sz="3700" dirty="0" err="1"/>
              <a:t>CanDo</a:t>
            </a:r>
            <a:r>
              <a:rPr lang="en-US" sz="3700" dirty="0"/>
              <a:t> Descriptors for Differentiated Instruction</a:t>
            </a:r>
          </a:p>
        </p:txBody>
      </p:sp>
      <p:grpSp>
        <p:nvGrpSpPr>
          <p:cNvPr id="54" name="Graphic 190">
            <a:extLst>
              <a:ext uri="{FF2B5EF4-FFF2-40B4-BE49-F238E27FC236}">
                <a16:creationId xmlns:a16="http://schemas.microsoft.com/office/drawing/2014/main" id="{53883AA7-7F86-41F8-A1D8-06E9886E76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36528"/>
            <a:ext cx="1291642" cy="429215"/>
            <a:chOff x="2504802" y="1755501"/>
            <a:chExt cx="1598829" cy="531293"/>
          </a:xfrm>
          <a:solidFill>
            <a:schemeClr val="tx1"/>
          </a:solidFill>
        </p:grpSpPr>
        <p:sp>
          <p:nvSpPr>
            <p:cNvPr id="55" name="Freeform: Shape 11">
              <a:extLst>
                <a:ext uri="{FF2B5EF4-FFF2-40B4-BE49-F238E27FC236}">
                  <a16:creationId xmlns:a16="http://schemas.microsoft.com/office/drawing/2014/main" id="{FC80ACB6-0FE0-4F10-998D-2E8D463750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56" name="Freeform: Shape 12">
              <a:extLst>
                <a:ext uri="{FF2B5EF4-FFF2-40B4-BE49-F238E27FC236}">
                  <a16:creationId xmlns:a16="http://schemas.microsoft.com/office/drawing/2014/main" id="{1C2903D5-FF18-4A00-8E9F-9335FCF1E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sp>
        <p:nvSpPr>
          <p:cNvPr id="57" name="Graphic 212">
            <a:extLst>
              <a:ext uri="{FF2B5EF4-FFF2-40B4-BE49-F238E27FC236}">
                <a16:creationId xmlns:a16="http://schemas.microsoft.com/office/drawing/2014/main" id="{DBBB6517-AFD0-4A58-8B37-F17AB812D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4904" y="5539746"/>
            <a:ext cx="705479" cy="705479"/>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58" name="Graphic 212">
            <a:extLst>
              <a:ext uri="{FF2B5EF4-FFF2-40B4-BE49-F238E27FC236}">
                <a16:creationId xmlns:a16="http://schemas.microsoft.com/office/drawing/2014/main" id="{3E39FCFD-033D-4043-95D9-7FAAAA8E0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4904" y="5539746"/>
            <a:ext cx="705479" cy="705479"/>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aphicFrame>
        <p:nvGraphicFramePr>
          <p:cNvPr id="59" name="Content Placeholder 2">
            <a:extLst>
              <a:ext uri="{FF2B5EF4-FFF2-40B4-BE49-F238E27FC236}">
                <a16:creationId xmlns:a16="http://schemas.microsoft.com/office/drawing/2014/main" id="{747DF972-8881-D19A-279C-391D6FF5811E}"/>
              </a:ext>
            </a:extLst>
          </p:cNvPr>
          <p:cNvGraphicFramePr>
            <a:graphicFrameLocks noGrp="1"/>
          </p:cNvGraphicFramePr>
          <p:nvPr>
            <p:ph idx="1"/>
            <p:extLst>
              <p:ext uri="{D42A27DB-BD31-4B8C-83A1-F6EECF244321}">
                <p14:modId xmlns:p14="http://schemas.microsoft.com/office/powerpoint/2010/main" val="3952469006"/>
              </p:ext>
            </p:extLst>
          </p:nvPr>
        </p:nvGraphicFramePr>
        <p:xfrm>
          <a:off x="645735" y="1577799"/>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9710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8">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4" name="Graphic 190">
            <a:extLst>
              <a:ext uri="{FF2B5EF4-FFF2-40B4-BE49-F238E27FC236}">
                <a16:creationId xmlns:a16="http://schemas.microsoft.com/office/drawing/2014/main" id="{53883AA7-7F86-41F8-A1D8-06E9886E76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36528"/>
            <a:ext cx="1291642" cy="429215"/>
            <a:chOff x="2504802" y="1755501"/>
            <a:chExt cx="1598829" cy="531293"/>
          </a:xfrm>
          <a:solidFill>
            <a:schemeClr val="tx1"/>
          </a:solidFill>
        </p:grpSpPr>
        <p:sp>
          <p:nvSpPr>
            <p:cNvPr id="55" name="Freeform: Shape 11">
              <a:extLst>
                <a:ext uri="{FF2B5EF4-FFF2-40B4-BE49-F238E27FC236}">
                  <a16:creationId xmlns:a16="http://schemas.microsoft.com/office/drawing/2014/main" id="{FC80ACB6-0FE0-4F10-998D-2E8D463750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56" name="Freeform: Shape 12">
              <a:extLst>
                <a:ext uri="{FF2B5EF4-FFF2-40B4-BE49-F238E27FC236}">
                  <a16:creationId xmlns:a16="http://schemas.microsoft.com/office/drawing/2014/main" id="{1C2903D5-FF18-4A00-8E9F-9335FCF1E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sp>
        <p:nvSpPr>
          <p:cNvPr id="57" name="Graphic 212">
            <a:extLst>
              <a:ext uri="{FF2B5EF4-FFF2-40B4-BE49-F238E27FC236}">
                <a16:creationId xmlns:a16="http://schemas.microsoft.com/office/drawing/2014/main" id="{DBBB6517-AFD0-4A58-8B37-F17AB812D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4904" y="5539746"/>
            <a:ext cx="705479" cy="705479"/>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58" name="Graphic 212">
            <a:extLst>
              <a:ext uri="{FF2B5EF4-FFF2-40B4-BE49-F238E27FC236}">
                <a16:creationId xmlns:a16="http://schemas.microsoft.com/office/drawing/2014/main" id="{3E39FCFD-033D-4043-95D9-7FAAAA8E0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4904" y="5539746"/>
            <a:ext cx="705479" cy="705479"/>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pic>
        <p:nvPicPr>
          <p:cNvPr id="6" name="Differentiating Instruction_ A Guide for Teaching English-Language Learners.mp4" descr="Differentiating Instruction_ A Guide for Teaching English-Language Learners.mp4">
            <a:hlinkClick r:id="" action="ppaction://media"/>
            <a:extLst>
              <a:ext uri="{FF2B5EF4-FFF2-40B4-BE49-F238E27FC236}">
                <a16:creationId xmlns:a16="http://schemas.microsoft.com/office/drawing/2014/main" id="{81A1D3C0-E09A-6744-B613-B38FBC72940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0876" y="612775"/>
            <a:ext cx="12010246" cy="5720469"/>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75516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9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13" name="Freeform: Shape 12">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9" name="Oval 18">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21" name="Rectangle 20">
            <a:extLst>
              <a:ext uri="{FF2B5EF4-FFF2-40B4-BE49-F238E27FC236}">
                <a16:creationId xmlns:a16="http://schemas.microsoft.com/office/drawing/2014/main" id="{8B646C36-EEEC-4D52-8E8E-206F4CD8A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B8C40E-737C-BF49-9150-B848C31C8BD8}"/>
              </a:ext>
            </a:extLst>
          </p:cNvPr>
          <p:cNvSpPr>
            <a:spLocks noGrp="1"/>
          </p:cNvSpPr>
          <p:nvPr>
            <p:ph type="title"/>
          </p:nvPr>
        </p:nvSpPr>
        <p:spPr>
          <a:xfrm>
            <a:off x="320736" y="810623"/>
            <a:ext cx="5250811" cy="3570162"/>
          </a:xfrm>
        </p:spPr>
        <p:txBody>
          <a:bodyPr vert="horz" lIns="91440" tIns="45720" rIns="91440" bIns="45720" rtlCol="0" anchor="b">
            <a:normAutofit/>
          </a:bodyPr>
          <a:lstStyle/>
          <a:p>
            <a:r>
              <a:rPr lang="en-US" sz="4800" b="1" cap="all" spc="1500" dirty="0">
                <a:ea typeface="Source Sans Pro SemiBold" panose="020B0603030403020204" pitchFamily="34" charset="0"/>
              </a:rPr>
              <a:t>Old School Lesson Template</a:t>
            </a:r>
          </a:p>
        </p:txBody>
      </p:sp>
      <p:sp>
        <p:nvSpPr>
          <p:cNvPr id="23" name="Rectangle 22">
            <a:extLst>
              <a:ext uri="{FF2B5EF4-FFF2-40B4-BE49-F238E27FC236}">
                <a16:creationId xmlns:a16="http://schemas.microsoft.com/office/drawing/2014/main" id="{8258443E-B333-44F4-8D49-1EAB1C1A4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50256" y="596822"/>
            <a:ext cx="4833901" cy="565387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3427" y="1159624"/>
            <a:ext cx="1054466" cy="469689"/>
            <a:chOff x="9841624" y="4115729"/>
            <a:chExt cx="602169" cy="268223"/>
          </a:xfrm>
          <a:solidFill>
            <a:schemeClr val="tx1"/>
          </a:solidFill>
        </p:grpSpPr>
        <p:sp>
          <p:nvSpPr>
            <p:cNvPr id="26" name="Freeform: Shape 25">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2" name="Graphic 212">
            <a:extLst>
              <a:ext uri="{FF2B5EF4-FFF2-40B4-BE49-F238E27FC236}">
                <a16:creationId xmlns:a16="http://schemas.microsoft.com/office/drawing/2014/main" id="{A0569933-2A1F-487D-A657-990AFACA2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62309" y="810623"/>
            <a:ext cx="891445" cy="89144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4" name="Graphic 212">
            <a:extLst>
              <a:ext uri="{FF2B5EF4-FFF2-40B4-BE49-F238E27FC236}">
                <a16:creationId xmlns:a16="http://schemas.microsoft.com/office/drawing/2014/main" id="{41A44955-0622-4C9F-BFD2-55277314EB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62309" y="810623"/>
            <a:ext cx="891445" cy="89144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6" name="Oval 35">
            <a:extLst>
              <a:ext uri="{FF2B5EF4-FFF2-40B4-BE49-F238E27FC236}">
                <a16:creationId xmlns:a16="http://schemas.microsoft.com/office/drawing/2014/main" id="{D6BF5730-CE16-498B-B11C-000E7F587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5475" y="5416520"/>
            <a:ext cx="419129" cy="419129"/>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93284B67-6F50-4C2E-904F-005438145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5475" y="5416520"/>
            <a:ext cx="419129" cy="419129"/>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descr="Table&#10;&#10;Description automatically generated">
            <a:extLst>
              <a:ext uri="{FF2B5EF4-FFF2-40B4-BE49-F238E27FC236}">
                <a16:creationId xmlns:a16="http://schemas.microsoft.com/office/drawing/2014/main" id="{DD1F3035-1CF4-4F41-B247-EA7A8D307627}"/>
              </a:ext>
            </a:extLst>
          </p:cNvPr>
          <p:cNvPicPr>
            <a:picLocks noChangeAspect="1"/>
          </p:cNvPicPr>
          <p:nvPr/>
        </p:nvPicPr>
        <p:blipFill>
          <a:blip r:embed="rId2"/>
          <a:stretch>
            <a:fillRect/>
          </a:stretch>
        </p:blipFill>
        <p:spPr>
          <a:xfrm>
            <a:off x="5571887" y="3423760"/>
            <a:ext cx="6082206" cy="3359562"/>
          </a:xfrm>
          <a:prstGeom prst="rect">
            <a:avLst/>
          </a:prstGeom>
        </p:spPr>
      </p:pic>
      <p:pic>
        <p:nvPicPr>
          <p:cNvPr id="5" name="Content Placeholder 4" descr="Table&#10;&#10;Description automatically generated">
            <a:extLst>
              <a:ext uri="{FF2B5EF4-FFF2-40B4-BE49-F238E27FC236}">
                <a16:creationId xmlns:a16="http://schemas.microsoft.com/office/drawing/2014/main" id="{575E7056-E907-B34A-A022-73E92CE6ABF5}"/>
              </a:ext>
            </a:extLst>
          </p:cNvPr>
          <p:cNvPicPr>
            <a:picLocks noGrp="1" noChangeAspect="1"/>
          </p:cNvPicPr>
          <p:nvPr>
            <p:ph idx="1"/>
          </p:nvPr>
        </p:nvPicPr>
        <p:blipFill>
          <a:blip r:embed="rId3"/>
          <a:stretch>
            <a:fillRect/>
          </a:stretch>
        </p:blipFill>
        <p:spPr>
          <a:xfrm>
            <a:off x="5571547" y="61789"/>
            <a:ext cx="6082207" cy="3322345"/>
          </a:xfrm>
          <a:prstGeom prst="rect">
            <a:avLst/>
          </a:prstGeom>
          <a:ln w="28575">
            <a:noFill/>
          </a:ln>
        </p:spPr>
      </p:pic>
    </p:spTree>
    <p:extLst>
      <p:ext uri="{BB962C8B-B14F-4D97-AF65-F5344CB8AC3E}">
        <p14:creationId xmlns:p14="http://schemas.microsoft.com/office/powerpoint/2010/main" val="3001968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001F5-9AF5-134F-A476-1229A6199312}"/>
              </a:ext>
            </a:extLst>
          </p:cNvPr>
          <p:cNvSpPr>
            <a:spLocks noGrp="1"/>
          </p:cNvSpPr>
          <p:nvPr>
            <p:ph type="title"/>
          </p:nvPr>
        </p:nvSpPr>
        <p:spPr>
          <a:xfrm>
            <a:off x="838200" y="182604"/>
            <a:ext cx="10515600" cy="1325563"/>
          </a:xfrm>
        </p:spPr>
        <p:txBody>
          <a:bodyPr/>
          <a:lstStyle/>
          <a:p>
            <a:r>
              <a:rPr lang="en-US" dirty="0"/>
              <a:t>Standards Satchel/2020 Digital Explorer</a:t>
            </a:r>
            <a:br>
              <a:rPr lang="en-US" dirty="0"/>
            </a:br>
            <a:r>
              <a:rPr lang="en-US" sz="3600" i="1" dirty="0"/>
              <a:t>Accessible via WIDA Website or Standards Satchel</a:t>
            </a:r>
          </a:p>
        </p:txBody>
      </p:sp>
      <p:pic>
        <p:nvPicPr>
          <p:cNvPr id="4" name="Online Media 3" descr="8 Ways to Use the WIDA Standards Digital Explorer">
            <a:hlinkClick r:id="" action="ppaction://media"/>
            <a:extLst>
              <a:ext uri="{FF2B5EF4-FFF2-40B4-BE49-F238E27FC236}">
                <a16:creationId xmlns:a16="http://schemas.microsoft.com/office/drawing/2014/main" id="{686D28C5-CFE3-714B-992C-9F3458B9AE46}"/>
              </a:ext>
            </a:extLst>
          </p:cNvPr>
          <p:cNvPicPr>
            <a:picLocks noGrp="1" noRot="1" noChangeAspect="1"/>
          </p:cNvPicPr>
          <p:nvPr>
            <p:ph idx="1"/>
            <a:videoFile r:link="rId1"/>
          </p:nvPr>
        </p:nvPicPr>
        <p:blipFill>
          <a:blip r:embed="rId3"/>
          <a:stretch>
            <a:fillRect/>
          </a:stretch>
        </p:blipFill>
        <p:spPr>
          <a:xfrm>
            <a:off x="1538910" y="1508167"/>
            <a:ext cx="8407571" cy="4750599"/>
          </a:xfrm>
          <a:prstGeom prst="rect">
            <a:avLst/>
          </a:prstGeom>
        </p:spPr>
      </p:pic>
      <p:sp>
        <p:nvSpPr>
          <p:cNvPr id="5" name="TextBox 4">
            <a:extLst>
              <a:ext uri="{FF2B5EF4-FFF2-40B4-BE49-F238E27FC236}">
                <a16:creationId xmlns:a16="http://schemas.microsoft.com/office/drawing/2014/main" id="{62E402E4-5F5B-884D-9382-7EF0784B8E8C}"/>
              </a:ext>
            </a:extLst>
          </p:cNvPr>
          <p:cNvSpPr txBox="1"/>
          <p:nvPr/>
        </p:nvSpPr>
        <p:spPr>
          <a:xfrm>
            <a:off x="1900689" y="6451755"/>
            <a:ext cx="8045792" cy="553998"/>
          </a:xfrm>
          <a:prstGeom prst="rect">
            <a:avLst/>
          </a:prstGeom>
          <a:noFill/>
        </p:spPr>
        <p:txBody>
          <a:bodyPr wrap="none" rtlCol="0">
            <a:spAutoFit/>
          </a:bodyPr>
          <a:lstStyle/>
          <a:p>
            <a:r>
              <a:rPr lang="en-US" sz="1200" dirty="0">
                <a:hlinkClick r:id="rId4"/>
              </a:rPr>
              <a:t>https://satchel.commongoodlt.com/97c883b4-8590-454f-b222-f28298ec9a81/9dc93cbf-32e9-4f0f-9ac8-5ebd1416ceb8/139</a:t>
            </a:r>
            <a:endParaRPr lang="en-US" sz="1200" dirty="0"/>
          </a:p>
          <a:p>
            <a:endParaRPr lang="en-US" dirty="0"/>
          </a:p>
        </p:txBody>
      </p:sp>
    </p:spTree>
    <p:extLst>
      <p:ext uri="{BB962C8B-B14F-4D97-AF65-F5344CB8AC3E}">
        <p14:creationId xmlns:p14="http://schemas.microsoft.com/office/powerpoint/2010/main" val="72181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2ABE4-057D-DB4D-9BE1-626CFAC04F77}"/>
              </a:ext>
            </a:extLst>
          </p:cNvPr>
          <p:cNvSpPr>
            <a:spLocks noGrp="1"/>
          </p:cNvSpPr>
          <p:nvPr>
            <p:ph type="title"/>
          </p:nvPr>
        </p:nvSpPr>
        <p:spPr>
          <a:xfrm>
            <a:off x="838200" y="180068"/>
            <a:ext cx="10515600" cy="1325563"/>
          </a:xfrm>
        </p:spPr>
        <p:txBody>
          <a:bodyPr/>
          <a:lstStyle/>
          <a:p>
            <a:r>
              <a:rPr lang="en-US" dirty="0"/>
              <a:t>Works Cited</a:t>
            </a:r>
          </a:p>
        </p:txBody>
      </p:sp>
      <p:sp>
        <p:nvSpPr>
          <p:cNvPr id="3" name="Content Placeholder 2">
            <a:extLst>
              <a:ext uri="{FF2B5EF4-FFF2-40B4-BE49-F238E27FC236}">
                <a16:creationId xmlns:a16="http://schemas.microsoft.com/office/drawing/2014/main" id="{54B968E7-75E6-2D4C-BE82-79216D045A26}"/>
              </a:ext>
            </a:extLst>
          </p:cNvPr>
          <p:cNvSpPr>
            <a:spLocks noGrp="1"/>
          </p:cNvSpPr>
          <p:nvPr>
            <p:ph idx="1"/>
          </p:nvPr>
        </p:nvSpPr>
        <p:spPr/>
        <p:txBody>
          <a:bodyPr vert="horz" lIns="91440" tIns="45720" rIns="91440" bIns="45720" rtlCol="0" anchor="t">
            <a:normAutofit fontScale="85000" lnSpcReduction="20000"/>
          </a:bodyPr>
          <a:lstStyle/>
          <a:p>
            <a:r>
              <a:rPr lang="en-US" dirty="0">
                <a:hlinkClick r:id="rId2"/>
              </a:rPr>
              <a:t>https://wida.wisc.edu/sites/default/files/resource/WIDA-ELD-Standards-Framework-2020.pdf</a:t>
            </a:r>
            <a:endParaRPr lang="en-US" dirty="0"/>
          </a:p>
          <a:p>
            <a:r>
              <a:rPr lang="en-US" dirty="0">
                <a:hlinkClick r:id="rId3"/>
              </a:rPr>
              <a:t>https://www.youtube.com/watch?v=9hekJsCOHLU</a:t>
            </a:r>
            <a:endParaRPr lang="en-US" dirty="0"/>
          </a:p>
          <a:p>
            <a:r>
              <a:rPr lang="en-US" dirty="0">
                <a:hlinkClick r:id="rId4"/>
              </a:rPr>
              <a:t>https://www.youtube.com/watch?v=E794aTuyHng</a:t>
            </a:r>
            <a:endParaRPr lang="en-US" dirty="0"/>
          </a:p>
          <a:p>
            <a:r>
              <a:rPr lang="en-US" dirty="0">
                <a:hlinkClick r:id="rId5"/>
              </a:rPr>
              <a:t>https://www.youtube.com/watch?v=K49p3vl_5Zk</a:t>
            </a:r>
            <a:endParaRPr lang="en-US" dirty="0"/>
          </a:p>
          <a:p>
            <a:r>
              <a:rPr lang="en-US" dirty="0">
                <a:hlinkClick r:id="rId6"/>
              </a:rPr>
              <a:t>https://satchel.commongoodlt.com/97c883b4-8590-454f-b222-f28298ec9a81/b260f90e-de59-4c32-83c0-023d6254333e/3</a:t>
            </a:r>
            <a:r>
              <a:rPr lang="en-US" sz="1800" dirty="0">
                <a:solidFill>
                  <a:srgbClr val="0C0F0F"/>
                </a:solidFill>
                <a:latin typeface="TimesNewRomanPSMT"/>
              </a:rPr>
              <a:t>). </a:t>
            </a:r>
            <a:r>
              <a:rPr lang="en-US" sz="1800" dirty="0">
                <a:solidFill>
                  <a:srgbClr val="0C0F0F"/>
                </a:solidFill>
                <a:effectLst/>
                <a:latin typeface="TimesNewRomanPSMT"/>
              </a:rPr>
              <a:t>Pearson.</a:t>
            </a:r>
            <a:r>
              <a:rPr lang="en-US" sz="1800" dirty="0">
                <a:solidFill>
                  <a:srgbClr val="0C0F0F"/>
                </a:solidFill>
                <a:latin typeface="TimesNewRomanPSMT"/>
              </a:rPr>
              <a:t> </a:t>
            </a:r>
            <a:endParaRPr lang="en-US" sz="1200" dirty="0">
              <a:ea typeface="Source Sans Pro"/>
            </a:endParaRPr>
          </a:p>
          <a:p>
            <a:r>
              <a:rPr lang="en-US" dirty="0"/>
              <a:t>Peregoy, S.F., Boyle, O.F., &amp; </a:t>
            </a:r>
            <a:r>
              <a:rPr lang="en-US" dirty="0" err="1"/>
              <a:t>Amendum</a:t>
            </a:r>
            <a:r>
              <a:rPr lang="en-US" dirty="0"/>
              <a:t>, S.J. (2023). Reading, writing, and learning in ESL: A Resource book for teaching K-12 multilingual learners (8th ed). Pearson.</a:t>
            </a:r>
          </a:p>
          <a:p>
            <a:r>
              <a:rPr lang="en-US" dirty="0">
                <a:ea typeface="+mn-lt"/>
                <a:cs typeface="+mn-lt"/>
              </a:rPr>
              <a:t>Wisconsin Center for Education Research. (2020). WIDA English Language Development Standards Framework, 2020 Edition Kindergarten—Grade 12. Madison; Board of Regents of the University of Wisconsin System. </a:t>
            </a:r>
            <a:endParaRPr lang="en-US" dirty="0">
              <a:ea typeface="Source Sans Pro"/>
            </a:endParaRPr>
          </a:p>
          <a:p>
            <a:endParaRPr lang="en-US" dirty="0"/>
          </a:p>
          <a:p>
            <a:endParaRPr lang="en-US" dirty="0"/>
          </a:p>
          <a:p>
            <a:endParaRPr lang="en-US" dirty="0"/>
          </a:p>
          <a:p>
            <a:endParaRPr lang="en-US" dirty="0">
              <a:ea typeface="Source Sans Pro"/>
            </a:endParaRPr>
          </a:p>
        </p:txBody>
      </p:sp>
    </p:spTree>
    <p:extLst>
      <p:ext uri="{BB962C8B-B14F-4D97-AF65-F5344CB8AC3E}">
        <p14:creationId xmlns:p14="http://schemas.microsoft.com/office/powerpoint/2010/main" val="3521922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C54767-8B1F-8A4F-8F8E-E49B966FBB95}"/>
              </a:ext>
            </a:extLst>
          </p:cNvPr>
          <p:cNvSpPr>
            <a:spLocks noGrp="1"/>
          </p:cNvSpPr>
          <p:nvPr>
            <p:ph type="title"/>
          </p:nvPr>
        </p:nvSpPr>
        <p:spPr>
          <a:xfrm>
            <a:off x="838200" y="565739"/>
            <a:ext cx="10515600" cy="1124949"/>
          </a:xfrm>
        </p:spPr>
        <p:txBody>
          <a:bodyPr>
            <a:normAutofit/>
          </a:bodyPr>
          <a:lstStyle/>
          <a:p>
            <a:r>
              <a:rPr lang="en-US" dirty="0"/>
              <a:t>Essential Learning Questions</a:t>
            </a:r>
          </a:p>
        </p:txBody>
      </p:sp>
      <p:grpSp>
        <p:nvGrpSpPr>
          <p:cNvPr id="11" name="Graphic 190">
            <a:extLst>
              <a:ext uri="{FF2B5EF4-FFF2-40B4-BE49-F238E27FC236}">
                <a16:creationId xmlns:a16="http://schemas.microsoft.com/office/drawing/2014/main" id="{53883AA7-7F86-41F8-A1D8-06E9886E76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36528"/>
            <a:ext cx="1291642" cy="429215"/>
            <a:chOff x="2504802" y="1755501"/>
            <a:chExt cx="1598829" cy="531293"/>
          </a:xfrm>
          <a:solidFill>
            <a:schemeClr val="tx1"/>
          </a:solidFill>
        </p:grpSpPr>
        <p:sp>
          <p:nvSpPr>
            <p:cNvPr id="12" name="Freeform: Shape 11">
              <a:extLst>
                <a:ext uri="{FF2B5EF4-FFF2-40B4-BE49-F238E27FC236}">
                  <a16:creationId xmlns:a16="http://schemas.microsoft.com/office/drawing/2014/main" id="{FC80ACB6-0FE0-4F10-998D-2E8D463750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C2903D5-FF18-4A00-8E9F-9335FCF1E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sp>
        <p:nvSpPr>
          <p:cNvPr id="15" name="Graphic 212">
            <a:extLst>
              <a:ext uri="{FF2B5EF4-FFF2-40B4-BE49-F238E27FC236}">
                <a16:creationId xmlns:a16="http://schemas.microsoft.com/office/drawing/2014/main" id="{DBBB6517-AFD0-4A58-8B37-F17AB812D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4904" y="5539746"/>
            <a:ext cx="705479" cy="705479"/>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7" name="Graphic 212">
            <a:extLst>
              <a:ext uri="{FF2B5EF4-FFF2-40B4-BE49-F238E27FC236}">
                <a16:creationId xmlns:a16="http://schemas.microsoft.com/office/drawing/2014/main" id="{3E39FCFD-033D-4043-95D9-7FAAAA8E0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4904" y="5539746"/>
            <a:ext cx="705479" cy="705479"/>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aphicFrame>
        <p:nvGraphicFramePr>
          <p:cNvPr id="5" name="Content Placeholder 2">
            <a:extLst>
              <a:ext uri="{FF2B5EF4-FFF2-40B4-BE49-F238E27FC236}">
                <a16:creationId xmlns:a16="http://schemas.microsoft.com/office/drawing/2014/main" id="{5DDCE70A-8E01-C1E8-8A9F-C02781652B1E}"/>
              </a:ext>
            </a:extLst>
          </p:cNvPr>
          <p:cNvGraphicFramePr>
            <a:graphicFrameLocks noGrp="1"/>
          </p:cNvGraphicFramePr>
          <p:nvPr>
            <p:ph idx="1"/>
            <p:extLst>
              <p:ext uri="{D42A27DB-BD31-4B8C-83A1-F6EECF244321}">
                <p14:modId xmlns:p14="http://schemas.microsoft.com/office/powerpoint/2010/main" val="20540293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4070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1"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92" name="Freeform: Shape 91">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98" name="Oval 97">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100" name="Rectangle 99">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4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339D2390-2CB0-F947-92AE-02B53BD30B66}"/>
              </a:ext>
            </a:extLst>
          </p:cNvPr>
          <p:cNvSpPr>
            <a:spLocks noGrp="1"/>
          </p:cNvSpPr>
          <p:nvPr>
            <p:ph type="title"/>
          </p:nvPr>
        </p:nvSpPr>
        <p:spPr>
          <a:xfrm>
            <a:off x="108303" y="1621988"/>
            <a:ext cx="3624471" cy="932200"/>
          </a:xfrm>
        </p:spPr>
        <p:txBody>
          <a:bodyPr vert="horz" lIns="91440" tIns="45720" rIns="91440" bIns="45720" rtlCol="0" anchor="b">
            <a:normAutofit fontScale="90000"/>
          </a:bodyPr>
          <a:lstStyle/>
          <a:p>
            <a:r>
              <a:rPr lang="en-US" sz="4000" b="1" cap="all" spc="1500" dirty="0">
                <a:ea typeface="Source Sans Pro SemiBold" panose="020B0603030403020204" pitchFamily="34" charset="0"/>
              </a:rPr>
              <a:t>WIDA:</a:t>
            </a:r>
            <a:br>
              <a:rPr lang="en-US" sz="4000" b="1" cap="all" spc="1500" dirty="0">
                <a:ea typeface="Source Sans Pro SemiBold" panose="020B0603030403020204" pitchFamily="34" charset="0"/>
              </a:rPr>
            </a:br>
            <a:r>
              <a:rPr lang="en-US" sz="4000" b="1" cap="all" spc="1500" dirty="0">
                <a:ea typeface="Source Sans Pro SemiBold" panose="020B0603030403020204" pitchFamily="34" charset="0"/>
              </a:rPr>
              <a:t>The </a:t>
            </a:r>
            <a:br>
              <a:rPr lang="en-US" sz="4000" b="1" cap="all" spc="1500" dirty="0">
                <a:ea typeface="Source Sans Pro SemiBold" panose="020B0603030403020204" pitchFamily="34" charset="0"/>
              </a:rPr>
            </a:br>
            <a:r>
              <a:rPr lang="en-US" sz="4000" b="1" cap="all" spc="1500" dirty="0">
                <a:ea typeface="Source Sans Pro SemiBold" panose="020B0603030403020204" pitchFamily="34" charset="0"/>
              </a:rPr>
              <a:t>Big Ideas</a:t>
            </a:r>
          </a:p>
        </p:txBody>
      </p:sp>
      <p:grpSp>
        <p:nvGrpSpPr>
          <p:cNvPr id="102" name="Group 101">
            <a:extLst>
              <a:ext uri="{FF2B5EF4-FFF2-40B4-BE49-F238E27FC236}">
                <a16:creationId xmlns:a16="http://schemas.microsoft.com/office/drawing/2014/main" id="{19C50935-4DD3-46C8-B0BE-74860460EF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481489"/>
            <a:ext cx="932200" cy="932200"/>
            <a:chOff x="10791258" y="619275"/>
            <a:chExt cx="932200" cy="932200"/>
          </a:xfrm>
        </p:grpSpPr>
        <p:sp>
          <p:nvSpPr>
            <p:cNvPr id="103" name="Graphic 212">
              <a:extLst>
                <a:ext uri="{FF2B5EF4-FFF2-40B4-BE49-F238E27FC236}">
                  <a16:creationId xmlns:a16="http://schemas.microsoft.com/office/drawing/2014/main" id="{7FC918AD-C067-46DF-8F98-83352CB946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04" name="Graphic 212">
              <a:extLst>
                <a:ext uri="{FF2B5EF4-FFF2-40B4-BE49-F238E27FC236}">
                  <a16:creationId xmlns:a16="http://schemas.microsoft.com/office/drawing/2014/main" id="{3C1473DD-4042-44F9-A962-71F52BAE32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grpSp>
        <p:nvGrpSpPr>
          <p:cNvPr id="106" name="Group 105">
            <a:extLst>
              <a:ext uri="{FF2B5EF4-FFF2-40B4-BE49-F238E27FC236}">
                <a16:creationId xmlns:a16="http://schemas.microsoft.com/office/drawing/2014/main" id="{EC86BE98-673F-469D-B15E-8B6305CE3A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62945" y="1898890"/>
            <a:ext cx="1598829" cy="531293"/>
            <a:chOff x="6491531" y="1420258"/>
            <a:chExt cx="1598829" cy="531293"/>
          </a:xfrm>
          <a:solidFill>
            <a:schemeClr val="tx1"/>
          </a:solidFill>
        </p:grpSpPr>
        <p:grpSp>
          <p:nvGrpSpPr>
            <p:cNvPr id="107" name="Graphic 190">
              <a:extLst>
                <a:ext uri="{FF2B5EF4-FFF2-40B4-BE49-F238E27FC236}">
                  <a16:creationId xmlns:a16="http://schemas.microsoft.com/office/drawing/2014/main" id="{D60FC4AA-5A68-4DF2-BD89-67DB1098696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111" name="Freeform: Shape 110">
                <a:extLst>
                  <a:ext uri="{FF2B5EF4-FFF2-40B4-BE49-F238E27FC236}">
                    <a16:creationId xmlns:a16="http://schemas.microsoft.com/office/drawing/2014/main" id="{ACC71B55-3529-463E-B5AB-1011B95EF0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C7C124C6-B221-427F-ACA6-DFAC5A1608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108" name="Graphic 190">
              <a:extLst>
                <a:ext uri="{FF2B5EF4-FFF2-40B4-BE49-F238E27FC236}">
                  <a16:creationId xmlns:a16="http://schemas.microsoft.com/office/drawing/2014/main" id="{93B7F476-C9DD-4DD5-94E6-FD75C541264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109" name="Freeform: Shape 108">
                <a:extLst>
                  <a:ext uri="{FF2B5EF4-FFF2-40B4-BE49-F238E27FC236}">
                    <a16:creationId xmlns:a16="http://schemas.microsoft.com/office/drawing/2014/main" id="{CF04B155-0292-44AA-B2FB-2CD2612FAC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76E3AECF-0782-4578-957B-CDD69EDF6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grpSp>
        <p:nvGrpSpPr>
          <p:cNvPr id="114" name="Group 113">
            <a:extLst>
              <a:ext uri="{FF2B5EF4-FFF2-40B4-BE49-F238E27FC236}">
                <a16:creationId xmlns:a16="http://schemas.microsoft.com/office/drawing/2014/main" id="{F70AAE9F-D40D-4A06-A542-AB26D8AB98F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16676" y="4575280"/>
            <a:ext cx="1781105" cy="1781136"/>
            <a:chOff x="10154385" y="4452524"/>
            <a:chExt cx="1443404" cy="1443428"/>
          </a:xfrm>
          <a:solidFill>
            <a:schemeClr val="tx1"/>
          </a:solidFill>
        </p:grpSpPr>
        <p:grpSp>
          <p:nvGrpSpPr>
            <p:cNvPr id="115" name="Graphic 4">
              <a:extLst>
                <a:ext uri="{FF2B5EF4-FFF2-40B4-BE49-F238E27FC236}">
                  <a16:creationId xmlns:a16="http://schemas.microsoft.com/office/drawing/2014/main" id="{E2BD3D1E-8A78-4CA8-A862-614FD75BD94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286" name="Freeform: Shape 285">
                <a:extLst>
                  <a:ext uri="{FF2B5EF4-FFF2-40B4-BE49-F238E27FC236}">
                    <a16:creationId xmlns:a16="http://schemas.microsoft.com/office/drawing/2014/main" id="{27EF3C4D-D9EE-433E-A50B-6D1B1A4E1B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FC4F4B86-B0F5-45AB-974A-ED0CF80380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1ABCCAB6-2C8F-45DC-A8D3-12AE864BCF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B77B7A98-FF5E-4AE2-AA18-F9CD647D2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1BEEA99B-FA00-47DF-A8C6-42E565ACBA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9A3073AA-0C95-49D3-ABEB-360AC0DA7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ADDC6101-D1BA-45AD-975E-6D22FBBC8A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7F7FF84E-A790-449D-A30F-A2B32897BB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BFAC3AB9-2115-4ABC-8F2B-669140D4B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12209916-8238-47D3-8470-C3B6748DE3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342C4170-32C9-45C4-9A3E-3B9DFBDAB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252EA0E9-92FF-4BC7-B847-6782E38D96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CC5C774B-5471-455E-9173-6114DFF3ED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F8A27BFB-E943-4C45-BFA2-B1FB44802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E10E74B4-0649-4165-A42B-5188136CB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285DD857-084E-445B-9D21-3DDF484AE3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858EAED4-7030-4F02-8735-86B2D41F0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FD206B85-4DBA-4A1C-BE5E-9AC09D3E85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A9828E4E-D18A-4EB3-AA0E-6A694BAA6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242BFF0C-9960-4037-8875-982CC6AB3B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FDC46289-4813-4C66-B74D-DA89EB5C7A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DD12BBDD-E5E4-4866-BA7D-575AA15AFA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CC7933B6-91C1-49F7-A1D2-E4C9264C7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80F77AE0-80D0-441D-8610-15A87072DB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369F67A5-04FD-4DC3-B5FE-E293F1D8FF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7D2FE5A5-00D9-4B46-B9C0-DF029A2137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77863FE7-D2C9-4943-8569-6BF49B87CC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A0020B1F-76BE-46B2-8D5F-A8BD90E97B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ABB9081A-5442-44FE-B224-BDBCB08C9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F93E179E-A593-4559-96EE-A0B232C5E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34DF0844-A707-4E91-9663-D229B49F5B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C2450B49-EEBA-44E1-A402-CDDFAA21BC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A588BB7B-0B7E-44B5-BFD9-EA98377B0B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69A29819-A120-4DE3-9885-6C9ABDEBF9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5A47B4D1-A1E7-440C-9756-62F1319981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6E37264B-D746-4A84-A8D8-C8BB60C5F4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4A6A55C8-81FC-4BC1-8D9D-989098291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25BEED62-890A-4F76-8976-0806912852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CEDB6363-D238-497C-9F62-70C3794378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E8AE52A3-EEF4-4363-8348-F0193090BD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42E43346-6294-4571-8009-00559220AA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4C9FF21F-0A57-48BD-AFA2-812BDA4AE1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92CE44D1-4355-4EA0-85D9-46B2BD634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E05932D9-8C08-487C-BE8D-CE8D90DBE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1956F062-CFDF-41C0-BF81-910A593926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6EE30713-2557-4E2C-B23E-A4335296BD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713ADC1F-8ACA-4FC6-923D-A7D07F151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9516A6B3-73B6-4736-BAD3-1BA9B19BBD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66C9B3A2-34F8-463A-8F26-2DB41BC48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D2681A1B-C5B4-4180-B839-F42F15609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09B73E73-CAF5-466C-B476-F442DA3F69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47DE2FFA-2AEC-4E3C-9BB5-0B4FA9B13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707A7E41-23E9-4C4C-8C40-86AC4A286A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E0EEF3BF-23B8-4558-9496-3FBC0D450F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F23B0DE3-79D7-4B51-AA85-1D78E1D125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66A6C48D-B42A-4213-967E-3F0F31F368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460D8262-916E-4A41-9DA7-0416B07C17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BDA74C8E-A290-4214-9CDC-7C81E2D30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06F0FC8C-B053-49A4-85D1-D02E6ACC0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EF6E20D1-B75B-4109-9863-CDF7D7B9C4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CD825563-95D0-4AF8-B76F-C3D9E5B85E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E4808768-DD68-41FD-B6C9-92A21F8568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5443C4E4-B94D-4A0F-91E2-EAEEE4333B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A7BE49C3-DF3E-40D7-AA79-31FF796D8E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296FD384-B102-4DC5-B7F8-C9CFCAFEF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761B0F50-29B0-4715-89EA-3D67D66E99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02EE7645-22B2-4AE6-BE83-268CF9FA9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0FCB045A-2D48-4F00-9BBE-AE4801A71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64C1897B-BBF3-4B8D-9EFD-B58FB97AD6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8F33C9FF-51FD-4E01-A7D6-DA07904BC0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1038A907-28E4-4AC5-A3DF-03B30DDB2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E3BE620C-6DA4-4783-88DF-F2554F8E7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215C33E5-3C0F-413D-955F-910161E8B1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D326348F-BB03-4656-B017-00439FE3E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20055F29-A753-4AFE-AF14-DFDE3DE48E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657EA5FB-E669-4025-9D5B-6DF78AE480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CBD49CA9-1E94-44AC-B174-9A93372738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558FC163-7C80-4AC8-87B6-AD07A9631F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FB938ED2-0548-468C-AB68-669B0C1572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4B558214-CC40-4472-A55E-779E4D2ADB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9FA37504-C92A-4150-9A6B-9B980E25CC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F932921F-34B0-4977-B152-3334098832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CAA972F9-99BB-44A2-8161-84EC4C4E1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B070033F-E82A-4F69-8BE0-33B88CB6C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5B8CB3D3-5CC3-46BA-B938-EFE5283D5C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C4515117-6988-4803-B47E-D964DC19FE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0FFD108F-3434-4F6A-B5DF-B216E81021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A74122B8-F9B6-4E3A-81B2-48070B698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8CCA48B6-1BF9-443C-B83F-BA73DC92E7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5" name="Freeform: Shape 374">
                <a:extLst>
                  <a:ext uri="{FF2B5EF4-FFF2-40B4-BE49-F238E27FC236}">
                    <a16:creationId xmlns:a16="http://schemas.microsoft.com/office/drawing/2014/main" id="{BF6BF308-DD11-454B-9506-CB8767656D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FD69DFD3-74B3-4FFE-A6B0-2785452F6F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70235D33-B714-484D-A828-A1C2B9DA2D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1B39A86E-3D93-4519-8339-AF2E16F4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A473D478-5749-4AB9-84D3-B6FD2F7E3E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CD8CFC12-D4F6-4413-A980-9555DB05F9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D22FB6AD-7251-460C-8F68-EC9A30FE14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196CEA23-5605-4C36-BCE1-43F7BC7E62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F1F2BD5B-1A74-4E54-8D22-8B01306D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2CB5096C-92D4-4D92-BE5E-DC9F8CE87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4E952EA9-6EEB-4188-8280-B5941B54B2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CAF3A5A9-96B1-4099-A611-0343087806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4690DDC6-840C-4039-A44E-2C9D11454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00445CEA-D59C-477B-84A8-716383958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1D84F960-F314-41FE-8E0C-9B8DE8B5C3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F23074B2-0A5D-42D1-914E-A60316556F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6ACE5B8D-E475-4895-896B-97717639DC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D63AD73B-CAD9-48E0-89E1-1F531A9F72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8F67E191-9D6E-46DA-982D-34D686BF6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A3B9058F-A876-4D14-994D-2999554CF7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930DC04D-63F7-4A8B-8BA0-EBB37FBCE1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DCAA7B2F-CAA7-487C-B9C3-550DCBD49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A51E6295-56F4-4B47-9703-8B5C83305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FC66FAB9-F717-484C-9F47-ABFBC94A72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DA704F57-9070-4439-B6BB-136279857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0" name="Freeform: Shape 399">
                <a:extLst>
                  <a:ext uri="{FF2B5EF4-FFF2-40B4-BE49-F238E27FC236}">
                    <a16:creationId xmlns:a16="http://schemas.microsoft.com/office/drawing/2014/main" id="{66BD4C2A-A544-4628-B9B4-BC803609C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1" name="Freeform: Shape 400">
                <a:extLst>
                  <a:ext uri="{FF2B5EF4-FFF2-40B4-BE49-F238E27FC236}">
                    <a16:creationId xmlns:a16="http://schemas.microsoft.com/office/drawing/2014/main" id="{CE9A844C-1080-4183-A980-8E2982155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2" name="Freeform: Shape 401">
                <a:extLst>
                  <a:ext uri="{FF2B5EF4-FFF2-40B4-BE49-F238E27FC236}">
                    <a16:creationId xmlns:a16="http://schemas.microsoft.com/office/drawing/2014/main" id="{92348B29-40E9-4CE2-A23C-936014473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3" name="Freeform: Shape 402">
                <a:extLst>
                  <a:ext uri="{FF2B5EF4-FFF2-40B4-BE49-F238E27FC236}">
                    <a16:creationId xmlns:a16="http://schemas.microsoft.com/office/drawing/2014/main" id="{9BB11EDA-F6E1-45BA-B49F-7ABDD656E9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F441DFD2-327A-4071-9249-BCAEF800DA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304F0367-9F6D-4C5F-9818-3CC35C87A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id="{C967B7DB-7330-4692-AA81-CAFC51606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7" name="Freeform: Shape 406">
                <a:extLst>
                  <a:ext uri="{FF2B5EF4-FFF2-40B4-BE49-F238E27FC236}">
                    <a16:creationId xmlns:a16="http://schemas.microsoft.com/office/drawing/2014/main" id="{57F65263-2AFD-44AD-AD61-23EC3085CD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8" name="Freeform: Shape 407">
                <a:extLst>
                  <a:ext uri="{FF2B5EF4-FFF2-40B4-BE49-F238E27FC236}">
                    <a16:creationId xmlns:a16="http://schemas.microsoft.com/office/drawing/2014/main" id="{BD4C27B8-A29B-4575-9EC4-A1B7DC079A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9" name="Freeform: Shape 408">
                <a:extLst>
                  <a:ext uri="{FF2B5EF4-FFF2-40B4-BE49-F238E27FC236}">
                    <a16:creationId xmlns:a16="http://schemas.microsoft.com/office/drawing/2014/main" id="{69107FDD-0652-42DE-97A0-264223E6D9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13688F79-032F-4291-869C-3C26B5E9F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1" name="Freeform: Shape 410">
                <a:extLst>
                  <a:ext uri="{FF2B5EF4-FFF2-40B4-BE49-F238E27FC236}">
                    <a16:creationId xmlns:a16="http://schemas.microsoft.com/office/drawing/2014/main" id="{661A607F-AD34-4B38-87EF-D0AFBDDF3A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2" name="Freeform: Shape 411">
                <a:extLst>
                  <a:ext uri="{FF2B5EF4-FFF2-40B4-BE49-F238E27FC236}">
                    <a16:creationId xmlns:a16="http://schemas.microsoft.com/office/drawing/2014/main" id="{5694E08C-39BB-4792-B645-37D3E63B7D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13" name="Freeform: Shape 412">
                <a:extLst>
                  <a:ext uri="{FF2B5EF4-FFF2-40B4-BE49-F238E27FC236}">
                    <a16:creationId xmlns:a16="http://schemas.microsoft.com/office/drawing/2014/main" id="{0167048B-FB7B-4B7A-B679-D7974FF51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414" name="Freeform: Shape 413">
                <a:extLst>
                  <a:ext uri="{FF2B5EF4-FFF2-40B4-BE49-F238E27FC236}">
                    <a16:creationId xmlns:a16="http://schemas.microsoft.com/office/drawing/2014/main" id="{4926B316-063E-4D72-AC12-F0953B3204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5" name="Freeform: Shape 414">
                <a:extLst>
                  <a:ext uri="{FF2B5EF4-FFF2-40B4-BE49-F238E27FC236}">
                    <a16:creationId xmlns:a16="http://schemas.microsoft.com/office/drawing/2014/main" id="{9772A1FC-2C0F-47A6-83D6-9A4A7973D1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6" name="Freeform: Shape 415">
                <a:extLst>
                  <a:ext uri="{FF2B5EF4-FFF2-40B4-BE49-F238E27FC236}">
                    <a16:creationId xmlns:a16="http://schemas.microsoft.com/office/drawing/2014/main" id="{4DF32C85-4E56-4356-AE0F-2C8D278F01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7" name="Freeform: Shape 416">
                <a:extLst>
                  <a:ext uri="{FF2B5EF4-FFF2-40B4-BE49-F238E27FC236}">
                    <a16:creationId xmlns:a16="http://schemas.microsoft.com/office/drawing/2014/main" id="{80ACC557-85EF-41DC-B9EC-B0C63F452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418" name="Freeform: Shape 417">
                <a:extLst>
                  <a:ext uri="{FF2B5EF4-FFF2-40B4-BE49-F238E27FC236}">
                    <a16:creationId xmlns:a16="http://schemas.microsoft.com/office/drawing/2014/main" id="{13640E5B-764E-4718-975F-3E620288A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9" name="Freeform: Shape 418">
                <a:extLst>
                  <a:ext uri="{FF2B5EF4-FFF2-40B4-BE49-F238E27FC236}">
                    <a16:creationId xmlns:a16="http://schemas.microsoft.com/office/drawing/2014/main" id="{16A2EF26-7944-4D17-96AE-ABC43243A3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20" name="Freeform: Shape 419">
                <a:extLst>
                  <a:ext uri="{FF2B5EF4-FFF2-40B4-BE49-F238E27FC236}">
                    <a16:creationId xmlns:a16="http://schemas.microsoft.com/office/drawing/2014/main" id="{5A1A1B38-0AEF-44DE-B6A5-0B60A59FC4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21" name="Freeform: Shape 420">
                <a:extLst>
                  <a:ext uri="{FF2B5EF4-FFF2-40B4-BE49-F238E27FC236}">
                    <a16:creationId xmlns:a16="http://schemas.microsoft.com/office/drawing/2014/main" id="{B94D0D12-8DCC-41BF-9225-D72CF3DF56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422" name="Freeform: Shape 421">
                <a:extLst>
                  <a:ext uri="{FF2B5EF4-FFF2-40B4-BE49-F238E27FC236}">
                    <a16:creationId xmlns:a16="http://schemas.microsoft.com/office/drawing/2014/main" id="{B9E43D6F-7890-4F99-B7CE-C30DBDEA2D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23" name="Freeform: Shape 422">
                <a:extLst>
                  <a:ext uri="{FF2B5EF4-FFF2-40B4-BE49-F238E27FC236}">
                    <a16:creationId xmlns:a16="http://schemas.microsoft.com/office/drawing/2014/main" id="{82E7692B-A0A5-4B63-9E78-B255FCBAD1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424" name="Freeform: Shape 423">
                <a:extLst>
                  <a:ext uri="{FF2B5EF4-FFF2-40B4-BE49-F238E27FC236}">
                    <a16:creationId xmlns:a16="http://schemas.microsoft.com/office/drawing/2014/main" id="{D947BA6F-304B-47B9-913C-6EF6D22B1B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25" name="Freeform: Shape 424">
                <a:extLst>
                  <a:ext uri="{FF2B5EF4-FFF2-40B4-BE49-F238E27FC236}">
                    <a16:creationId xmlns:a16="http://schemas.microsoft.com/office/drawing/2014/main" id="{73AA783A-6086-4C47-8151-6085EADB0F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6" name="Freeform: Shape 425">
                <a:extLst>
                  <a:ext uri="{FF2B5EF4-FFF2-40B4-BE49-F238E27FC236}">
                    <a16:creationId xmlns:a16="http://schemas.microsoft.com/office/drawing/2014/main" id="{CCB3DC39-E9B5-49ED-B30E-2FB5651CE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7" name="Freeform: Shape 426">
                <a:extLst>
                  <a:ext uri="{FF2B5EF4-FFF2-40B4-BE49-F238E27FC236}">
                    <a16:creationId xmlns:a16="http://schemas.microsoft.com/office/drawing/2014/main" id="{F1AB56F4-B1CC-4680-ACEF-B87EAA7DDD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28" name="Freeform: Shape 427">
                <a:extLst>
                  <a:ext uri="{FF2B5EF4-FFF2-40B4-BE49-F238E27FC236}">
                    <a16:creationId xmlns:a16="http://schemas.microsoft.com/office/drawing/2014/main" id="{433FE7BD-2D20-45C5-A447-5F0E9337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9" name="Freeform: Shape 428">
                <a:extLst>
                  <a:ext uri="{FF2B5EF4-FFF2-40B4-BE49-F238E27FC236}">
                    <a16:creationId xmlns:a16="http://schemas.microsoft.com/office/drawing/2014/main" id="{59D9EB2A-0CB8-463E-8313-3470C29C4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30" name="Freeform: Shape 429">
                <a:extLst>
                  <a:ext uri="{FF2B5EF4-FFF2-40B4-BE49-F238E27FC236}">
                    <a16:creationId xmlns:a16="http://schemas.microsoft.com/office/drawing/2014/main" id="{6AE0C53E-D056-4795-A700-7EBC6C9AE3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431" name="Freeform: Shape 430">
                <a:extLst>
                  <a:ext uri="{FF2B5EF4-FFF2-40B4-BE49-F238E27FC236}">
                    <a16:creationId xmlns:a16="http://schemas.microsoft.com/office/drawing/2014/main" id="{A93FCCD7-1DE2-4D8D-9071-88B245ED5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32" name="Freeform: Shape 431">
                <a:extLst>
                  <a:ext uri="{FF2B5EF4-FFF2-40B4-BE49-F238E27FC236}">
                    <a16:creationId xmlns:a16="http://schemas.microsoft.com/office/drawing/2014/main" id="{8A140C86-8820-4678-B15E-7AECBF59A8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33" name="Freeform: Shape 432">
                <a:extLst>
                  <a:ext uri="{FF2B5EF4-FFF2-40B4-BE49-F238E27FC236}">
                    <a16:creationId xmlns:a16="http://schemas.microsoft.com/office/drawing/2014/main" id="{0BC8E0EB-69E1-484B-AE06-E57C908595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34" name="Freeform: Shape 433">
                <a:extLst>
                  <a:ext uri="{FF2B5EF4-FFF2-40B4-BE49-F238E27FC236}">
                    <a16:creationId xmlns:a16="http://schemas.microsoft.com/office/drawing/2014/main" id="{FBC0FD0C-82A7-44BF-A997-0A9CA418AF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35" name="Freeform: Shape 434">
                <a:extLst>
                  <a:ext uri="{FF2B5EF4-FFF2-40B4-BE49-F238E27FC236}">
                    <a16:creationId xmlns:a16="http://schemas.microsoft.com/office/drawing/2014/main" id="{A7390762-8393-4F33-80E6-21BA751334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36" name="Freeform: Shape 435">
                <a:extLst>
                  <a:ext uri="{FF2B5EF4-FFF2-40B4-BE49-F238E27FC236}">
                    <a16:creationId xmlns:a16="http://schemas.microsoft.com/office/drawing/2014/main" id="{81B7B85A-833F-464A-939B-149F84E40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37" name="Freeform: Shape 436">
                <a:extLst>
                  <a:ext uri="{FF2B5EF4-FFF2-40B4-BE49-F238E27FC236}">
                    <a16:creationId xmlns:a16="http://schemas.microsoft.com/office/drawing/2014/main" id="{F485BF70-0F08-4E17-AFD1-6C5C7B258B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38" name="Freeform: Shape 437">
                <a:extLst>
                  <a:ext uri="{FF2B5EF4-FFF2-40B4-BE49-F238E27FC236}">
                    <a16:creationId xmlns:a16="http://schemas.microsoft.com/office/drawing/2014/main" id="{13C387DD-897C-4282-BEED-6E0BE32860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39" name="Freeform: Shape 438">
                <a:extLst>
                  <a:ext uri="{FF2B5EF4-FFF2-40B4-BE49-F238E27FC236}">
                    <a16:creationId xmlns:a16="http://schemas.microsoft.com/office/drawing/2014/main" id="{1C79F195-D52B-4E48-A9FF-F07425611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40" name="Freeform: Shape 439">
                <a:extLst>
                  <a:ext uri="{FF2B5EF4-FFF2-40B4-BE49-F238E27FC236}">
                    <a16:creationId xmlns:a16="http://schemas.microsoft.com/office/drawing/2014/main" id="{F445D0FA-966F-400A-AC8D-8CAAF02E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41" name="Freeform: Shape 440">
                <a:extLst>
                  <a:ext uri="{FF2B5EF4-FFF2-40B4-BE49-F238E27FC236}">
                    <a16:creationId xmlns:a16="http://schemas.microsoft.com/office/drawing/2014/main" id="{376ECD94-6896-441C-AA44-A4F57F021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42" name="Freeform: Shape 441">
                <a:extLst>
                  <a:ext uri="{FF2B5EF4-FFF2-40B4-BE49-F238E27FC236}">
                    <a16:creationId xmlns:a16="http://schemas.microsoft.com/office/drawing/2014/main" id="{FC92C350-CAD6-4C2E-A65E-E94F58C372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43" name="Freeform: Shape 442">
                <a:extLst>
                  <a:ext uri="{FF2B5EF4-FFF2-40B4-BE49-F238E27FC236}">
                    <a16:creationId xmlns:a16="http://schemas.microsoft.com/office/drawing/2014/main" id="{E71598A5-7F8D-4836-B6FC-F1D1582785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44" name="Freeform: Shape 443">
                <a:extLst>
                  <a:ext uri="{FF2B5EF4-FFF2-40B4-BE49-F238E27FC236}">
                    <a16:creationId xmlns:a16="http://schemas.microsoft.com/office/drawing/2014/main" id="{BDCB0F85-A6C5-4E65-8F0A-52671EB3D5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45" name="Freeform: Shape 444">
                <a:extLst>
                  <a:ext uri="{FF2B5EF4-FFF2-40B4-BE49-F238E27FC236}">
                    <a16:creationId xmlns:a16="http://schemas.microsoft.com/office/drawing/2014/main" id="{87FFBD54-2EF4-448F-96C7-157A3C6AD3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46" name="Freeform: Shape 445">
                <a:extLst>
                  <a:ext uri="{FF2B5EF4-FFF2-40B4-BE49-F238E27FC236}">
                    <a16:creationId xmlns:a16="http://schemas.microsoft.com/office/drawing/2014/main" id="{CAEA2FD7-C9B8-45B4-BEFC-977053FBB2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47" name="Freeform: Shape 446">
                <a:extLst>
                  <a:ext uri="{FF2B5EF4-FFF2-40B4-BE49-F238E27FC236}">
                    <a16:creationId xmlns:a16="http://schemas.microsoft.com/office/drawing/2014/main" id="{FF912821-388F-422F-B692-31B5E6DE7E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48" name="Freeform: Shape 447">
                <a:extLst>
                  <a:ext uri="{FF2B5EF4-FFF2-40B4-BE49-F238E27FC236}">
                    <a16:creationId xmlns:a16="http://schemas.microsoft.com/office/drawing/2014/main" id="{F263D211-562D-46EA-AE01-7B1EDBF713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49" name="Freeform: Shape 448">
                <a:extLst>
                  <a:ext uri="{FF2B5EF4-FFF2-40B4-BE49-F238E27FC236}">
                    <a16:creationId xmlns:a16="http://schemas.microsoft.com/office/drawing/2014/main" id="{800610A8-10E1-40B1-ABDE-A9D3EEADD1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50" name="Freeform: Shape 449">
                <a:extLst>
                  <a:ext uri="{FF2B5EF4-FFF2-40B4-BE49-F238E27FC236}">
                    <a16:creationId xmlns:a16="http://schemas.microsoft.com/office/drawing/2014/main" id="{764A3047-3F92-4E69-A680-416CC114B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51" name="Freeform: Shape 450">
                <a:extLst>
                  <a:ext uri="{FF2B5EF4-FFF2-40B4-BE49-F238E27FC236}">
                    <a16:creationId xmlns:a16="http://schemas.microsoft.com/office/drawing/2014/main" id="{7F1FA955-903A-430D-A1DA-7E6E303A1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452" name="Freeform: Shape 451">
                <a:extLst>
                  <a:ext uri="{FF2B5EF4-FFF2-40B4-BE49-F238E27FC236}">
                    <a16:creationId xmlns:a16="http://schemas.microsoft.com/office/drawing/2014/main" id="{6BC0288C-46CF-46BB-BF88-CFA8B1D85F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53" name="Freeform: Shape 452">
                <a:extLst>
                  <a:ext uri="{FF2B5EF4-FFF2-40B4-BE49-F238E27FC236}">
                    <a16:creationId xmlns:a16="http://schemas.microsoft.com/office/drawing/2014/main" id="{2867B317-CCCD-4EC7-8406-314DB7830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454" name="Freeform: Shape 453">
                <a:extLst>
                  <a:ext uri="{FF2B5EF4-FFF2-40B4-BE49-F238E27FC236}">
                    <a16:creationId xmlns:a16="http://schemas.microsoft.com/office/drawing/2014/main" id="{3CEEC945-6738-47C2-88E6-DB29BE3EB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116" name="Graphic 4">
              <a:extLst>
                <a:ext uri="{FF2B5EF4-FFF2-40B4-BE49-F238E27FC236}">
                  <a16:creationId xmlns:a16="http://schemas.microsoft.com/office/drawing/2014/main" id="{620CB8D1-CE41-4A5C-8FD5-DACED65531E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117" name="Freeform: Shape 116">
                <a:extLst>
                  <a:ext uri="{FF2B5EF4-FFF2-40B4-BE49-F238E27FC236}">
                    <a16:creationId xmlns:a16="http://schemas.microsoft.com/office/drawing/2014/main" id="{EA5E2DDF-06EC-428F-9085-5AE5B2F33E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6579F314-5DE2-47CC-A508-6E15B3B87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C969A4AD-8589-4A96-8118-DE73000C4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20A98F31-9A68-46C2-A001-8011DF7C49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9B442335-3E37-40C9-9E08-8D7931CC99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E846DFE3-FEC9-4DBF-9290-F60816F8A2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9BD31C12-2164-410B-9A3A-6C1BEEA5BD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DF87D878-021F-4966-9031-5203868AA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A1927FB0-8581-4B00-B542-1426415D58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F11076EE-3A40-4B54-B1F7-555E6831B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4315A147-8A55-4B74-8F80-58B50585E0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C918AFBC-933F-4220-A164-BA4B40B4D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53814E64-DB41-47BE-9E6E-F40AC4A82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6DC1BF4C-B973-4D6F-AF0E-EA5838A1D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8F9E73A9-D8DE-4FB2-BCA9-D07DD7A2E1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0B2FF232-F7ED-4A4E-A36D-94E7B24F3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E058CFC5-FAB0-40DD-9B58-D7A64EF01F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B7C79FDB-284E-41FB-A93C-3A6A4F9488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706A4151-1369-4294-824A-70C8F929F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BB9396E5-7245-48DA-AA32-5AB0842B7E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066EB7EE-D151-4B68-B14C-1C54DF2B18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FF4EDA4A-9471-4A70-9A00-B1A66B5E1B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04799963-01EB-401F-8BFD-6CDF641B5C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04CB3DF6-6D3D-40C5-B741-F2D83DD79E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CA7B3897-3CBB-49E3-90EC-96E63DD9A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E37DB1E2-1825-47B1-9E89-634473EF50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D2052410-9234-4B80-B825-7F91A5D615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08E7CB48-0744-4DF2-86B6-3335F38E6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CEB74DCF-332B-4BD3-B036-4A133327A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91B69718-3DD4-4F38-81E1-2342692AF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D5CE2490-5C33-412B-B444-D335E3AE8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3328ABF3-0C84-459E-B986-7DCD455B6C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37381077-83CF-4050-A5F3-8C33C6E70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920C082F-B414-4A4B-82AB-CE86C925CA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0B3086F2-6938-4EB0-9EC8-B829D1E9F2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5E9F8385-761F-44AF-8AC6-CDBA79A52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09AADCB5-90F3-4C5F-97B2-73CFF780AE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ABB6628B-E9D0-4651-8570-CF1E5DB026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34C9E771-C0D9-4027-96D7-651E8B7361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380B5730-FEEA-409B-9D23-066B99E31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B4A9FBAD-235A-4A0F-8C54-15633CCAF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BF2F6746-8E16-406D-835E-5FCE6D4F0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4FADF2DF-4564-4627-AA45-85EFB70829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3D4185DD-65EF-442E-935F-90BDEB5E8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0B30569E-CF14-4DF4-AE71-046DC42001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ADC6272B-8E87-4AF5-A668-16EC7F3C4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95404AC5-86D6-4864-BE91-84B6F66D5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0283DF22-5559-4FAB-A06F-CDB1F9C99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F82E770A-E6CC-441E-A6A9-47A33BF503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32C89056-2DB3-4565-8418-63EE598E0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A81C1B01-00CC-4C39-A005-8544974B93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EC8F3F3D-5E7B-4168-BA7B-09B22C878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BB09AD41-8582-44F1-A4DB-8C4ECC1D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EEF98626-AA8E-4ABF-A29A-89C159D70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8A910E73-8115-449D-91BC-4BFD85100B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2BA84EC5-ADB4-412B-9D7F-785CA2404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1EAEE025-D974-498D-B276-E887588BF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C0A6777F-C322-4CFA-B4FA-C98FF4CBF6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6C45B00F-D649-44DC-9CB3-04C5A6CB8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14D681DB-7395-46C8-A277-8D5478BA84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2FF0C982-758E-46DD-88BE-0B1087F20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3AC91889-4175-4937-A495-37094F3EE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79B67AE9-E5D6-4FA2-AFB6-73EB860099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DA158CC5-EE56-492A-A095-77324472D8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2547278D-FC88-4AB6-8C3C-EEF9282F3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D0EC49A0-0827-49E5-89C4-F56299A5D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9B2514B8-CBE5-40F8-85F8-8B9D514F5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89206225-1385-42CD-A435-03C6731B51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516C97D0-ECDA-4BE7-B7B0-104FBAC6E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79F18E51-9DC0-4458-85F4-8DB85B23C1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18150D47-30EF-4F80-A28C-F206A8E15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9146AF03-B828-49EB-A7CE-81D57EA9B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7CD96A2B-A3CD-4992-97C7-7F47A2A39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D0A0D10A-D5BB-4580-91C6-15338B079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2B73C84D-0C6C-4AF8-9DAB-89DF1E4F8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DD66FFFF-5665-44A0-AA5E-7220E985AC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477FB038-24D7-43B0-955A-DCC0332B5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BA17227F-E9D3-4A51-9DF0-DFD909AB3F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55E6B883-1C1C-40DF-A620-22CC48A9A1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07EC08BD-662A-486F-BA39-0A9F368A6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31A6E4DA-A497-400B-ADFB-11B80E5E0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CDD443E5-430F-4F57-A4ED-2BCF8E0C7C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F736045A-DB37-4982-96ED-70BEEEC7CF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C1805AD9-942F-480F-A92D-B71F17B65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F35A6E50-B827-447C-A1E3-243CB09BB1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8A99C9B0-BE26-498B-BF80-39E5CC621E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3699857B-7AC7-4686-91B1-0F634DB5A0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EAD66306-06A7-4198-B997-F9B8B8AF84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173378AC-6515-495C-A818-4A41463E4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A9203926-2967-431A-9A3A-80ADDF9A2D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C0F60567-9012-4A1A-81DF-87B661B62F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0C1BE4E4-B943-411F-A103-BCDC29AF0E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8F230BF9-4B8A-4479-B197-83AA90D84C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F64D3FA3-2702-4732-A545-29A65184DD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59DE7572-DB33-4A77-B082-96E36A6196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A2B8418A-24D1-4998-949F-BAEBE54CA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596AFA95-4288-45C6-8385-D30F8C8221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061C74E7-2DA4-47FE-A604-4CAE7426A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49948CD9-6639-4D61-84AD-9888621969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E50D3989-13DF-4E94-9702-7CA27CE585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DBA4DD0C-2E69-4365-8750-37BF2BD8A2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38B2F783-8850-437D-AD52-62F4EFE868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6C32D6E8-869E-4CBF-9409-124D3FAD3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28C44847-ACE1-4D0D-B2B1-5E433166E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400A772C-C03A-42DC-B0A7-F0DFC7F83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BF55ACF2-1DAF-4BAD-98D9-7B7411406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B8457AE1-96AA-479D-B76B-E62113204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1C4F22AD-9264-4746-9908-F88858B7FA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9B25671A-8A56-49F6-802A-1CBA58FF87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A8875C06-A53D-4C2E-AAB0-2FBC5A16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6F5F71D6-3D74-4013-8BD6-7E52F6DE50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B41736BF-619F-402B-B70E-089811060A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51A1F261-EEC0-4F95-B854-1454E3CF3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F7DE06E0-C362-485D-8F89-44FDBBAFF8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54822EF5-4772-42F0-A59B-04AB882D75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712CE3F4-4BC0-495F-9973-C58EC6CD6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11274400-B083-4CEF-804B-9EBF7CCAAD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9945F450-B42E-4DA2-9C76-BA1F38AF3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A853A096-C1AB-4E3C-8B35-D682A008A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75F8D171-62A5-4073-97CB-4E59015698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DC99FCCD-BBB6-40F1-B331-659509ED7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60E3381B-598B-490B-8F81-584CB9608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5B8A6BEE-872E-41B4-AAF7-121594E054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BF66EF2A-00A9-46F3-9710-6ADBD3D544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A0432490-5DE8-4D81-B39C-B44CE1C47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D48F6BC8-EABA-4287-8FCC-8BC7CD06DF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623E8D30-1C78-41D4-97C9-63646BD99E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C3167F67-0621-408A-A29A-A4536450C3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9A19AC3E-362D-4172-97EF-45598CB5F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5B76F033-FB8A-48DB-8951-F527972A6E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E832F524-84B7-44E4-9494-0969759A2D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05782180-F16A-4A8B-A276-5E38F741B7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34157406-E447-440D-9BCB-CA3D365A00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36D42F35-9B1B-469C-999F-7CEB42F4C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8A4EEFF2-05CF-4C27-B386-A0E5DCD63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ED3EEF5A-B20A-42C7-A575-5E2655BA88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A46A893E-1A0C-40BF-AB34-831A41DDCA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6157AAD3-7E95-41BF-8073-F6F78BA164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24E5F5D2-D8B5-4D70-B617-B5029CA641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E04ECE8A-8657-4D32-AD7E-B1058D0F7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57990A80-1E83-4C43-B61D-4CB71B2CD7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82226514-799A-43F7-A5A3-6753D7BE8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092572FA-6D1F-42B1-BEE7-46DC341D2B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F7870CB6-417E-416A-8307-E48C0A6A2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F1EFCC94-4633-4464-8D4C-2EF4454D9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37B2F8A5-8637-4CCA-B44D-8844E6019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B0EA5452-15FD-43AB-8AC3-3C5C9BB2D5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CFF3735-E718-4E54-A53D-B56B16207B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C6087547-39E2-4056-8173-171D1B1D7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B5C5BAD6-F152-46DD-87A7-62F3BDB9D4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3B07F977-B52E-43E1-8030-6B46F7E807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3120570F-B852-4D3C-8E2C-965B514435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019A7E82-47E0-4A90-BB03-E662E4F82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623437BB-CD62-411D-B155-CF1B830F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3DC4DD6A-A1ED-41B9-99FB-4D75C409A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E6F33FC1-BFE0-4A5D-9675-2DAFE11277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CC7BBB4D-B45F-4D85-ADB0-AE2D0E8441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BF25838A-853B-4F5F-A10F-CD54217F02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C471161E-04D5-495C-9104-22CF3ED824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DFDFEF08-9D16-47C5-B413-C7BA090E9F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254CA655-0F8E-46A3-AE85-F020BB071F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A631A92A-3002-4BD3-B9AF-B0D7EF77E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FCB0D363-B41D-4BB8-8F85-D183BF85B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097B2CE1-2117-42A1-B721-1FD442E68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300878E3-A086-4922-AD6A-2D2A94CA2F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73F37BA0-1202-4528-973C-06E260C8B7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98FCD65C-13F5-4B2B-B39B-7153A0F64C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AED6E0B7-C4E5-47DB-B2F4-A6130DA93F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F6A91E1B-7F17-409B-8020-6F9E259D1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pic>
        <p:nvPicPr>
          <p:cNvPr id="24" name="Content Placeholder 23" descr="Graphical user interface, text, application&#10;&#10;Description automatically generated">
            <a:extLst>
              <a:ext uri="{FF2B5EF4-FFF2-40B4-BE49-F238E27FC236}">
                <a16:creationId xmlns:a16="http://schemas.microsoft.com/office/drawing/2014/main" id="{ABEFA35B-4001-5D42-8AF2-CE19B692EEC4}"/>
              </a:ext>
            </a:extLst>
          </p:cNvPr>
          <p:cNvPicPr>
            <a:picLocks noGrp="1" noChangeAspect="1"/>
          </p:cNvPicPr>
          <p:nvPr>
            <p:ph idx="1"/>
          </p:nvPr>
        </p:nvPicPr>
        <p:blipFill>
          <a:blip r:embed="rId3"/>
          <a:stretch>
            <a:fillRect/>
          </a:stretch>
        </p:blipFill>
        <p:spPr>
          <a:xfrm>
            <a:off x="3200400" y="182161"/>
            <a:ext cx="8853642" cy="6194350"/>
          </a:xfrm>
          <a:prstGeom prst="rect">
            <a:avLst/>
          </a:prstGeom>
        </p:spPr>
      </p:pic>
      <p:sp>
        <p:nvSpPr>
          <p:cNvPr id="33" name="TextBox 32">
            <a:extLst>
              <a:ext uri="{FF2B5EF4-FFF2-40B4-BE49-F238E27FC236}">
                <a16:creationId xmlns:a16="http://schemas.microsoft.com/office/drawing/2014/main" id="{9E35BDBE-2744-9340-8005-B70331F558FB}"/>
              </a:ext>
            </a:extLst>
          </p:cNvPr>
          <p:cNvSpPr txBox="1"/>
          <p:nvPr/>
        </p:nvSpPr>
        <p:spPr>
          <a:xfrm>
            <a:off x="5442155" y="6421886"/>
            <a:ext cx="5109091" cy="646331"/>
          </a:xfrm>
          <a:prstGeom prst="rect">
            <a:avLst/>
          </a:prstGeom>
          <a:noFill/>
        </p:spPr>
        <p:txBody>
          <a:bodyPr wrap="none" rtlCol="0">
            <a:spAutoFit/>
          </a:bodyPr>
          <a:lstStyle/>
          <a:p>
            <a:r>
              <a:rPr lang="en-US" dirty="0"/>
              <a:t>Source: </a:t>
            </a:r>
            <a:r>
              <a:rPr lang="en-US" dirty="0">
                <a:hlinkClick r:id="rId4"/>
              </a:rPr>
              <a:t>https://wida.wisc.edu/teach/standards/eld</a:t>
            </a:r>
            <a:endParaRPr lang="en-US" dirty="0"/>
          </a:p>
          <a:p>
            <a:endParaRPr lang="en-US" dirty="0"/>
          </a:p>
        </p:txBody>
      </p:sp>
    </p:spTree>
    <p:extLst>
      <p:ext uri="{BB962C8B-B14F-4D97-AF65-F5344CB8AC3E}">
        <p14:creationId xmlns:p14="http://schemas.microsoft.com/office/powerpoint/2010/main" val="932032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01CD6C25-41C1-2642-9214-5383EAE026EF}"/>
              </a:ext>
            </a:extLst>
          </p:cNvPr>
          <p:cNvPicPr>
            <a:picLocks noChangeAspect="1"/>
          </p:cNvPicPr>
          <p:nvPr/>
        </p:nvPicPr>
        <p:blipFill>
          <a:blip r:embed="rId3"/>
          <a:stretch>
            <a:fillRect/>
          </a:stretch>
        </p:blipFill>
        <p:spPr>
          <a:xfrm>
            <a:off x="5529943" y="101767"/>
            <a:ext cx="6475244" cy="6391108"/>
          </a:xfrm>
          <a:prstGeom prst="rect">
            <a:avLst/>
          </a:prstGeom>
        </p:spPr>
      </p:pic>
      <p:sp>
        <p:nvSpPr>
          <p:cNvPr id="7" name="TextBox 6">
            <a:extLst>
              <a:ext uri="{FF2B5EF4-FFF2-40B4-BE49-F238E27FC236}">
                <a16:creationId xmlns:a16="http://schemas.microsoft.com/office/drawing/2014/main" id="{49BE38AB-13A7-C840-87D1-28134B1C2C36}"/>
              </a:ext>
            </a:extLst>
          </p:cNvPr>
          <p:cNvSpPr txBox="1"/>
          <p:nvPr/>
        </p:nvSpPr>
        <p:spPr>
          <a:xfrm>
            <a:off x="5126019" y="6556178"/>
            <a:ext cx="6974986" cy="400110"/>
          </a:xfrm>
          <a:prstGeom prst="rect">
            <a:avLst/>
          </a:prstGeom>
          <a:noFill/>
        </p:spPr>
        <p:txBody>
          <a:bodyPr wrap="none" rtlCol="0">
            <a:spAutoFit/>
          </a:bodyPr>
          <a:lstStyle/>
          <a:p>
            <a:r>
              <a:rPr lang="en-US" sz="1000" dirty="0"/>
              <a:t>Source: </a:t>
            </a:r>
            <a:r>
              <a:rPr lang="en-US" sz="1000" dirty="0">
                <a:hlinkClick r:id="rId4"/>
              </a:rPr>
              <a:t>https://wida.wisc.edu/sites/default/files/Website/Teach/ELDstandards/AppendixE-Standards-Edition-Comparision.pdf</a:t>
            </a:r>
            <a:endParaRPr lang="en-US" sz="1000" dirty="0"/>
          </a:p>
          <a:p>
            <a:endParaRPr lang="en-US" sz="1000" dirty="0"/>
          </a:p>
        </p:txBody>
      </p:sp>
      <p:sp>
        <p:nvSpPr>
          <p:cNvPr id="2" name="Title 1">
            <a:extLst>
              <a:ext uri="{FF2B5EF4-FFF2-40B4-BE49-F238E27FC236}">
                <a16:creationId xmlns:a16="http://schemas.microsoft.com/office/drawing/2014/main" id="{902ADDEF-401C-1D44-BE63-6A6D3C9B13FA}"/>
              </a:ext>
            </a:extLst>
          </p:cNvPr>
          <p:cNvSpPr>
            <a:spLocks noGrp="1"/>
          </p:cNvSpPr>
          <p:nvPr>
            <p:ph type="title"/>
          </p:nvPr>
        </p:nvSpPr>
        <p:spPr>
          <a:xfrm>
            <a:off x="687044" y="365125"/>
            <a:ext cx="4438975" cy="1325563"/>
          </a:xfrm>
        </p:spPr>
        <p:txBody>
          <a:bodyPr>
            <a:normAutofit fontScale="90000"/>
          </a:bodyPr>
          <a:lstStyle/>
          <a:p>
            <a:r>
              <a:rPr lang="en-US" dirty="0"/>
              <a:t>Comparison of </a:t>
            </a:r>
            <a:br>
              <a:rPr lang="en-US" dirty="0"/>
            </a:br>
            <a:r>
              <a:rPr lang="en-US" dirty="0"/>
              <a:t>ELDA Framework Standards  </a:t>
            </a:r>
          </a:p>
        </p:txBody>
      </p:sp>
      <p:graphicFrame>
        <p:nvGraphicFramePr>
          <p:cNvPr id="10" name="TextBox 7">
            <a:extLst>
              <a:ext uri="{FF2B5EF4-FFF2-40B4-BE49-F238E27FC236}">
                <a16:creationId xmlns:a16="http://schemas.microsoft.com/office/drawing/2014/main" id="{66E54CF8-FAFA-09EA-D282-3AFBC08C0596}"/>
              </a:ext>
            </a:extLst>
          </p:cNvPr>
          <p:cNvGraphicFramePr/>
          <p:nvPr>
            <p:extLst>
              <p:ext uri="{D42A27DB-BD31-4B8C-83A1-F6EECF244321}">
                <p14:modId xmlns:p14="http://schemas.microsoft.com/office/powerpoint/2010/main" val="1665107331"/>
              </p:ext>
            </p:extLst>
          </p:nvPr>
        </p:nvGraphicFramePr>
        <p:xfrm>
          <a:off x="0" y="2184003"/>
          <a:ext cx="5398718" cy="43088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061919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11" name="Freeform: Shape 10">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7" name="Oval 16">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19" name="Rectangle 18">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aphic 38">
            <a:extLst>
              <a:ext uri="{FF2B5EF4-FFF2-40B4-BE49-F238E27FC236}">
                <a16:creationId xmlns:a16="http://schemas.microsoft.com/office/drawing/2014/main" id="{5ECDEC52-15F3-49DD-BCBA-A0533E540F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487475" y="341125"/>
            <a:ext cx="1910252" cy="709660"/>
            <a:chOff x="2267504" y="2540250"/>
            <a:chExt cx="1990951" cy="739640"/>
          </a:xfrm>
          <a:solidFill>
            <a:schemeClr val="tx1"/>
          </a:solidFill>
        </p:grpSpPr>
        <p:sp>
          <p:nvSpPr>
            <p:cNvPr id="22" name="Freeform: Shape 21">
              <a:extLst>
                <a:ext uri="{FF2B5EF4-FFF2-40B4-BE49-F238E27FC236}">
                  <a16:creationId xmlns:a16="http://schemas.microsoft.com/office/drawing/2014/main" id="{9EE397E3-43A2-4524-8550-ADE3AE3AB2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45F6E3BF-04CB-4B08-A2F8-180577714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grpSp>
        <p:nvGrpSpPr>
          <p:cNvPr id="25" name="Graphic 38">
            <a:extLst>
              <a:ext uri="{FF2B5EF4-FFF2-40B4-BE49-F238E27FC236}">
                <a16:creationId xmlns:a16="http://schemas.microsoft.com/office/drawing/2014/main" id="{4D91CBDC-3A55-4B80-A109-4C758ADF14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487475" y="341125"/>
            <a:ext cx="1910252" cy="709660"/>
            <a:chOff x="2267504" y="2540250"/>
            <a:chExt cx="1990951" cy="739640"/>
          </a:xfrm>
          <a:solidFill>
            <a:schemeClr val="tx1">
              <a:alpha val="20000"/>
            </a:schemeClr>
          </a:solidFill>
        </p:grpSpPr>
        <p:sp>
          <p:nvSpPr>
            <p:cNvPr id="26" name="Freeform: Shape 25">
              <a:extLst>
                <a:ext uri="{FF2B5EF4-FFF2-40B4-BE49-F238E27FC236}">
                  <a16:creationId xmlns:a16="http://schemas.microsoft.com/office/drawing/2014/main" id="{3C055BDD-DCD4-4802-84CF-7D2D87FBE5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0D6F64A9-E879-4869-946F-1814184EE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grpSp>
        <p:nvGrpSpPr>
          <p:cNvPr id="29" name="Group 28">
            <a:extLst>
              <a:ext uri="{FF2B5EF4-FFF2-40B4-BE49-F238E27FC236}">
                <a16:creationId xmlns:a16="http://schemas.microsoft.com/office/drawing/2014/main" id="{4478CD8A-FF59-40AD-8101-D685A2FEF6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8555" y="1289904"/>
            <a:ext cx="5145145" cy="4483168"/>
            <a:chOff x="1674895" y="1345036"/>
            <a:chExt cx="5428610" cy="4210939"/>
          </a:xfrm>
        </p:grpSpPr>
        <p:sp>
          <p:nvSpPr>
            <p:cNvPr id="30" name="Rectangle 29">
              <a:extLst>
                <a:ext uri="{FF2B5EF4-FFF2-40B4-BE49-F238E27FC236}">
                  <a16:creationId xmlns:a16="http://schemas.microsoft.com/office/drawing/2014/main" id="{F5134B80-595D-48FB-B98E-C3A6E0944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59362DC-121F-433C-B156-4C6BA7180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33" name="Rectangle 32">
            <a:extLst>
              <a:ext uri="{FF2B5EF4-FFF2-40B4-BE49-F238E27FC236}">
                <a16:creationId xmlns:a16="http://schemas.microsoft.com/office/drawing/2014/main" id="{B410157D-B333-4FC1-952E-FB1E4A1F86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2699" y="1187311"/>
            <a:ext cx="5089552" cy="4483379"/>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27C671-95AC-2443-B6FA-60462DA4D94C}"/>
              </a:ext>
            </a:extLst>
          </p:cNvPr>
          <p:cNvSpPr>
            <a:spLocks noGrp="1"/>
          </p:cNvSpPr>
          <p:nvPr>
            <p:ph type="title"/>
          </p:nvPr>
        </p:nvSpPr>
        <p:spPr>
          <a:xfrm>
            <a:off x="1155709" y="1408855"/>
            <a:ext cx="3624471" cy="2577893"/>
          </a:xfrm>
        </p:spPr>
        <p:txBody>
          <a:bodyPr vert="horz" lIns="91440" tIns="45720" rIns="91440" bIns="45720" rtlCol="0" anchor="b">
            <a:normAutofit/>
          </a:bodyPr>
          <a:lstStyle/>
          <a:p>
            <a:pPr algn="ctr"/>
            <a:r>
              <a:rPr lang="en-US" sz="4000" dirty="0"/>
              <a:t>Comparison of </a:t>
            </a:r>
            <a:br>
              <a:rPr lang="en-US" sz="4000" dirty="0"/>
            </a:br>
            <a:r>
              <a:rPr lang="en-US" sz="4000" dirty="0"/>
              <a:t>ELDA Framework Standards </a:t>
            </a:r>
            <a:endParaRPr lang="en-US" sz="4000" b="1" cap="all" spc="1500" dirty="0">
              <a:ea typeface="Source Sans Pro SemiBold" panose="020B0603030403020204" pitchFamily="34" charset="0"/>
            </a:endParaRPr>
          </a:p>
        </p:txBody>
      </p:sp>
      <p:sp>
        <p:nvSpPr>
          <p:cNvPr id="35" name="Oval 34">
            <a:extLst>
              <a:ext uri="{FF2B5EF4-FFF2-40B4-BE49-F238E27FC236}">
                <a16:creationId xmlns:a16="http://schemas.microsoft.com/office/drawing/2014/main" id="{DFE66D7D-ABDD-4F6B-A637-3A3A2ACE1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307" y="4580404"/>
            <a:ext cx="406409" cy="406409"/>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Oval 36">
            <a:extLst>
              <a:ext uri="{FF2B5EF4-FFF2-40B4-BE49-F238E27FC236}">
                <a16:creationId xmlns:a16="http://schemas.microsoft.com/office/drawing/2014/main" id="{2D1AF5D9-E67F-4DB6-8615-293D22495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307" y="4580404"/>
            <a:ext cx="406409" cy="406409"/>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Picture 4" descr="Table&#10;&#10;Description automatically generated">
            <a:extLst>
              <a:ext uri="{FF2B5EF4-FFF2-40B4-BE49-F238E27FC236}">
                <a16:creationId xmlns:a16="http://schemas.microsoft.com/office/drawing/2014/main" id="{829D5DAA-5090-DA4E-BEE8-03F40C3FA7D7}"/>
              </a:ext>
            </a:extLst>
          </p:cNvPr>
          <p:cNvPicPr>
            <a:picLocks noChangeAspect="1"/>
          </p:cNvPicPr>
          <p:nvPr/>
        </p:nvPicPr>
        <p:blipFill>
          <a:blip r:embed="rId3"/>
          <a:stretch>
            <a:fillRect/>
          </a:stretch>
        </p:blipFill>
        <p:spPr>
          <a:xfrm>
            <a:off x="5251530" y="304305"/>
            <a:ext cx="6793759" cy="6237845"/>
          </a:xfrm>
          <a:prstGeom prst="rect">
            <a:avLst/>
          </a:prstGeom>
        </p:spPr>
      </p:pic>
      <p:sp>
        <p:nvSpPr>
          <p:cNvPr id="6" name="TextBox 5">
            <a:extLst>
              <a:ext uri="{FF2B5EF4-FFF2-40B4-BE49-F238E27FC236}">
                <a16:creationId xmlns:a16="http://schemas.microsoft.com/office/drawing/2014/main" id="{4FF4ED0E-0C9D-2D44-A092-96FDA7D25984}"/>
              </a:ext>
            </a:extLst>
          </p:cNvPr>
          <p:cNvSpPr txBox="1"/>
          <p:nvPr/>
        </p:nvSpPr>
        <p:spPr>
          <a:xfrm>
            <a:off x="5217014" y="6526153"/>
            <a:ext cx="6974986" cy="400110"/>
          </a:xfrm>
          <a:prstGeom prst="rect">
            <a:avLst/>
          </a:prstGeom>
          <a:noFill/>
        </p:spPr>
        <p:txBody>
          <a:bodyPr wrap="none" rtlCol="0">
            <a:spAutoFit/>
          </a:bodyPr>
          <a:lstStyle/>
          <a:p>
            <a:r>
              <a:rPr lang="en-US" sz="1000" dirty="0"/>
              <a:t>Source: </a:t>
            </a:r>
            <a:r>
              <a:rPr lang="en-US" sz="1000" dirty="0">
                <a:hlinkClick r:id="rId4"/>
              </a:rPr>
              <a:t>https://wida.wisc.edu/sites/default/files/Website/Teach/ELDstandards/AppendixE-Standards-Edition-Comparision.pdf</a:t>
            </a:r>
            <a:endParaRPr lang="en-US" sz="1000" dirty="0"/>
          </a:p>
          <a:p>
            <a:endParaRPr lang="en-US" sz="1000" dirty="0"/>
          </a:p>
        </p:txBody>
      </p:sp>
    </p:spTree>
    <p:extLst>
      <p:ext uri="{BB962C8B-B14F-4D97-AF65-F5344CB8AC3E}">
        <p14:creationId xmlns:p14="http://schemas.microsoft.com/office/powerpoint/2010/main" val="2809387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2" name="Rectangle 38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B4CCA2-9AF3-D840-9532-92FDD0241708}"/>
              </a:ext>
            </a:extLst>
          </p:cNvPr>
          <p:cNvSpPr>
            <a:spLocks noGrp="1"/>
          </p:cNvSpPr>
          <p:nvPr>
            <p:ph type="title"/>
          </p:nvPr>
        </p:nvSpPr>
        <p:spPr>
          <a:xfrm>
            <a:off x="5291550" y="401247"/>
            <a:ext cx="6627719" cy="1035248"/>
          </a:xfrm>
        </p:spPr>
        <p:txBody>
          <a:bodyPr anchor="b">
            <a:noAutofit/>
          </a:bodyPr>
          <a:lstStyle/>
          <a:p>
            <a:r>
              <a:rPr lang="en-US" sz="3600" dirty="0"/>
              <a:t>Form, Function, &amp; Social Context</a:t>
            </a:r>
          </a:p>
        </p:txBody>
      </p:sp>
      <p:grpSp>
        <p:nvGrpSpPr>
          <p:cNvPr id="623" name="Group 389">
            <a:extLst>
              <a:ext uri="{FF2B5EF4-FFF2-40B4-BE49-F238E27FC236}">
                <a16:creationId xmlns:a16="http://schemas.microsoft.com/office/drawing/2014/main" id="{7AC40CBC-6B78-49DD-8AF4-520CBE97C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6008" y="348973"/>
            <a:ext cx="4256633" cy="6036681"/>
            <a:chOff x="1674895" y="1345036"/>
            <a:chExt cx="5428610" cy="4210939"/>
          </a:xfrm>
        </p:grpSpPr>
        <p:sp>
          <p:nvSpPr>
            <p:cNvPr id="624" name="Rectangle 390">
              <a:extLst>
                <a:ext uri="{FF2B5EF4-FFF2-40B4-BE49-F238E27FC236}">
                  <a16:creationId xmlns:a16="http://schemas.microsoft.com/office/drawing/2014/main" id="{545FA8D5-B7AD-453C-8175-AABE4CB213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Rectangle 391">
              <a:extLst>
                <a:ext uri="{FF2B5EF4-FFF2-40B4-BE49-F238E27FC236}">
                  <a16:creationId xmlns:a16="http://schemas.microsoft.com/office/drawing/2014/main" id="{C81A8362-AB1A-4062-9FF5-0E157F910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626" name="Rectangle 393">
            <a:extLst>
              <a:ext uri="{FF2B5EF4-FFF2-40B4-BE49-F238E27FC236}">
                <a16:creationId xmlns:a16="http://schemas.microsoft.com/office/drawing/2014/main" id="{3B42A737-2CE4-44D9-92BA-E9CDFA22BA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315" y="232747"/>
            <a:ext cx="4256633" cy="6036681"/>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Text&#10;&#10;Description automatically generated">
            <a:extLst>
              <a:ext uri="{FF2B5EF4-FFF2-40B4-BE49-F238E27FC236}">
                <a16:creationId xmlns:a16="http://schemas.microsoft.com/office/drawing/2014/main" id="{5DFD41D2-8B93-5D4B-B7AF-980B7A959EE8}"/>
              </a:ext>
            </a:extLst>
          </p:cNvPr>
          <p:cNvPicPr>
            <a:picLocks noChangeAspect="1"/>
          </p:cNvPicPr>
          <p:nvPr/>
        </p:nvPicPr>
        <p:blipFill>
          <a:blip r:embed="rId3"/>
          <a:stretch>
            <a:fillRect/>
          </a:stretch>
        </p:blipFill>
        <p:spPr>
          <a:xfrm>
            <a:off x="1101397" y="3429000"/>
            <a:ext cx="3444468" cy="2206464"/>
          </a:xfrm>
          <a:prstGeom prst="rect">
            <a:avLst/>
          </a:prstGeom>
        </p:spPr>
      </p:pic>
      <p:pic>
        <p:nvPicPr>
          <p:cNvPr id="5" name="Content Placeholder 4" descr="Text&#10;&#10;Description automatically generated">
            <a:extLst>
              <a:ext uri="{FF2B5EF4-FFF2-40B4-BE49-F238E27FC236}">
                <a16:creationId xmlns:a16="http://schemas.microsoft.com/office/drawing/2014/main" id="{760136A7-71F9-B044-B25B-F546B5769A09}"/>
              </a:ext>
            </a:extLst>
          </p:cNvPr>
          <p:cNvPicPr>
            <a:picLocks noChangeAspect="1"/>
          </p:cNvPicPr>
          <p:nvPr/>
        </p:nvPicPr>
        <p:blipFill>
          <a:blip r:embed="rId4"/>
          <a:stretch>
            <a:fillRect/>
          </a:stretch>
        </p:blipFill>
        <p:spPr>
          <a:xfrm>
            <a:off x="912201" y="806155"/>
            <a:ext cx="3822860" cy="2094766"/>
          </a:xfrm>
          <a:prstGeom prst="rect">
            <a:avLst/>
          </a:prstGeom>
        </p:spPr>
      </p:pic>
      <p:graphicFrame>
        <p:nvGraphicFramePr>
          <p:cNvPr id="430" name="Content Placeholder 384">
            <a:extLst>
              <a:ext uri="{FF2B5EF4-FFF2-40B4-BE49-F238E27FC236}">
                <a16:creationId xmlns:a16="http://schemas.microsoft.com/office/drawing/2014/main" id="{904EFEF2-92EA-E4F9-CDD4-ADDCBC412EE7}"/>
              </a:ext>
            </a:extLst>
          </p:cNvPr>
          <p:cNvGraphicFramePr>
            <a:graphicFrameLocks noGrp="1"/>
          </p:cNvGraphicFramePr>
          <p:nvPr>
            <p:ph idx="1"/>
            <p:extLst>
              <p:ext uri="{D42A27DB-BD31-4B8C-83A1-F6EECF244321}">
                <p14:modId xmlns:p14="http://schemas.microsoft.com/office/powerpoint/2010/main" val="1855856338"/>
              </p:ext>
            </p:extLst>
          </p:nvPr>
        </p:nvGraphicFramePr>
        <p:xfrm>
          <a:off x="5503382" y="1635726"/>
          <a:ext cx="6380717"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627"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628" name="Freeform: Shape 396">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29" name="Freeform: Shape 397">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30" name="Freeform: Shape 398">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31" name="Freeform: Shape 399">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32" name="Freeform: Shape 400">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65111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EC6B6-BE0C-3C46-BFCC-01DB20EAB09E}"/>
              </a:ext>
            </a:extLst>
          </p:cNvPr>
          <p:cNvSpPr>
            <a:spLocks noGrp="1"/>
          </p:cNvSpPr>
          <p:nvPr>
            <p:ph type="title"/>
          </p:nvPr>
        </p:nvSpPr>
        <p:spPr>
          <a:xfrm>
            <a:off x="2056246" y="-220091"/>
            <a:ext cx="10515600" cy="1221654"/>
          </a:xfrm>
        </p:spPr>
        <p:txBody>
          <a:bodyPr/>
          <a:lstStyle/>
          <a:p>
            <a:r>
              <a:rPr lang="en-US" dirty="0"/>
              <a:t>Halliday’s Language Functions </a:t>
            </a:r>
          </a:p>
        </p:txBody>
      </p:sp>
      <p:sp>
        <p:nvSpPr>
          <p:cNvPr id="5" name="TextBox 4">
            <a:extLst>
              <a:ext uri="{FF2B5EF4-FFF2-40B4-BE49-F238E27FC236}">
                <a16:creationId xmlns:a16="http://schemas.microsoft.com/office/drawing/2014/main" id="{DE049C4E-6C68-D345-A4B5-3AAD2D23AAB8}"/>
              </a:ext>
            </a:extLst>
          </p:cNvPr>
          <p:cNvSpPr txBox="1"/>
          <p:nvPr/>
        </p:nvSpPr>
        <p:spPr>
          <a:xfrm>
            <a:off x="2056226" y="6416675"/>
            <a:ext cx="184731" cy="369332"/>
          </a:xfrm>
          <a:prstGeom prst="rect">
            <a:avLst/>
          </a:prstGeom>
          <a:noFill/>
        </p:spPr>
        <p:txBody>
          <a:bodyPr wrap="none" lIns="91440" tIns="45720" rIns="91440" bIns="45720" rtlCol="0" anchor="t">
            <a:spAutoFit/>
          </a:bodyPr>
          <a:lstStyle/>
          <a:p>
            <a:endParaRPr lang="en-US" dirty="0">
              <a:ea typeface="Source Sans Pro"/>
            </a:endParaRPr>
          </a:p>
        </p:txBody>
      </p:sp>
      <p:graphicFrame>
        <p:nvGraphicFramePr>
          <p:cNvPr id="7" name="Table 7">
            <a:extLst>
              <a:ext uri="{FF2B5EF4-FFF2-40B4-BE49-F238E27FC236}">
                <a16:creationId xmlns:a16="http://schemas.microsoft.com/office/drawing/2014/main" id="{B4EDC163-BAF0-9FD7-C1FF-7CFCEA729A11}"/>
              </a:ext>
            </a:extLst>
          </p:cNvPr>
          <p:cNvGraphicFramePr>
            <a:graphicFrameLocks noGrp="1"/>
          </p:cNvGraphicFramePr>
          <p:nvPr>
            <p:extLst>
              <p:ext uri="{D42A27DB-BD31-4B8C-83A1-F6EECF244321}">
                <p14:modId xmlns:p14="http://schemas.microsoft.com/office/powerpoint/2010/main" val="549838015"/>
              </p:ext>
            </p:extLst>
          </p:nvPr>
        </p:nvGraphicFramePr>
        <p:xfrm>
          <a:off x="288636" y="779318"/>
          <a:ext cx="11736201" cy="5945659"/>
        </p:xfrm>
        <a:graphic>
          <a:graphicData uri="http://schemas.openxmlformats.org/drawingml/2006/table">
            <a:tbl>
              <a:tblPr firstRow="1" bandRow="1">
                <a:tableStyleId>{5C22544A-7EE6-4342-B048-85BDC9FD1C3A}</a:tableStyleId>
              </a:tblPr>
              <a:tblGrid>
                <a:gridCol w="4322251">
                  <a:extLst>
                    <a:ext uri="{9D8B030D-6E8A-4147-A177-3AD203B41FA5}">
                      <a16:colId xmlns:a16="http://schemas.microsoft.com/office/drawing/2014/main" val="723620543"/>
                    </a:ext>
                  </a:extLst>
                </a:gridCol>
                <a:gridCol w="7413950">
                  <a:extLst>
                    <a:ext uri="{9D8B030D-6E8A-4147-A177-3AD203B41FA5}">
                      <a16:colId xmlns:a16="http://schemas.microsoft.com/office/drawing/2014/main" val="1636502145"/>
                    </a:ext>
                  </a:extLst>
                </a:gridCol>
              </a:tblGrid>
              <a:tr h="401893">
                <a:tc>
                  <a:txBody>
                    <a:bodyPr/>
                    <a:lstStyle/>
                    <a:p>
                      <a:pPr lvl="0">
                        <a:buNone/>
                      </a:pPr>
                      <a:r>
                        <a:rPr lang="en-US" dirty="0"/>
                        <a:t>Function</a:t>
                      </a:r>
                    </a:p>
                  </a:txBody>
                  <a:tcPr/>
                </a:tc>
                <a:tc>
                  <a:txBody>
                    <a:bodyPr/>
                    <a:lstStyle/>
                    <a:p>
                      <a:r>
                        <a:rPr lang="en-US" dirty="0"/>
                        <a:t>Classroom Experiences</a:t>
                      </a:r>
                    </a:p>
                  </a:txBody>
                  <a:tcPr/>
                </a:tc>
                <a:extLst>
                  <a:ext uri="{0D108BD9-81ED-4DB2-BD59-A6C34878D82A}">
                    <a16:rowId xmlns:a16="http://schemas.microsoft.com/office/drawing/2014/main" val="4271340427"/>
                  </a:ext>
                </a:extLst>
              </a:tr>
              <a:tr h="685583">
                <a:tc>
                  <a:txBody>
                    <a:bodyPr/>
                    <a:lstStyle/>
                    <a:p>
                      <a:r>
                        <a:rPr lang="en-US" b="1" dirty="0">
                          <a:solidFill>
                            <a:schemeClr val="bg1"/>
                          </a:solidFill>
                        </a:rPr>
                        <a:t>Instrumental: </a:t>
                      </a:r>
                      <a:endParaRPr lang="en-US"/>
                    </a:p>
                    <a:p>
                      <a:pPr lvl="0">
                        <a:buNone/>
                      </a:pPr>
                      <a:r>
                        <a:rPr lang="en-US" b="1" dirty="0">
                          <a:solidFill>
                            <a:schemeClr val="bg1"/>
                          </a:solidFill>
                        </a:rPr>
                        <a:t>I want/need</a:t>
                      </a:r>
                    </a:p>
                  </a:txBody>
                  <a:tcPr/>
                </a:tc>
                <a:tc>
                  <a:txBody>
                    <a:bodyPr/>
                    <a:lstStyle/>
                    <a:p>
                      <a:pPr marL="342900" indent="-342900">
                        <a:buAutoNum type="arabicPeriod"/>
                      </a:pPr>
                      <a:r>
                        <a:rPr lang="en-US" b="1" dirty="0">
                          <a:solidFill>
                            <a:schemeClr val="bg1"/>
                          </a:solidFill>
                        </a:rPr>
                        <a:t>Student clarifies instruction from morning routines</a:t>
                      </a:r>
                    </a:p>
                    <a:p>
                      <a:pPr marL="342900" lvl="0" indent="-342900">
                        <a:buAutoNum type="arabicPeriod"/>
                      </a:pPr>
                      <a:r>
                        <a:rPr lang="en-US" b="1" dirty="0">
                          <a:solidFill>
                            <a:schemeClr val="bg1"/>
                          </a:solidFill>
                        </a:rPr>
                        <a:t>Asks for supplies or books</a:t>
                      </a:r>
                    </a:p>
                  </a:txBody>
                  <a:tcPr/>
                </a:tc>
                <a:extLst>
                  <a:ext uri="{0D108BD9-81ED-4DB2-BD59-A6C34878D82A}">
                    <a16:rowId xmlns:a16="http://schemas.microsoft.com/office/drawing/2014/main" val="1059887425"/>
                  </a:ext>
                </a:extLst>
              </a:tr>
              <a:tr h="685583">
                <a:tc>
                  <a:txBody>
                    <a:bodyPr/>
                    <a:lstStyle/>
                    <a:p>
                      <a:r>
                        <a:rPr lang="en-US" b="1" dirty="0">
                          <a:solidFill>
                            <a:schemeClr val="bg1"/>
                          </a:solidFill>
                        </a:rPr>
                        <a:t>Regulatory: </a:t>
                      </a:r>
                      <a:endParaRPr lang="en-US"/>
                    </a:p>
                    <a:p>
                      <a:pPr lvl="0">
                        <a:buNone/>
                      </a:pPr>
                      <a:r>
                        <a:rPr lang="en-US" b="1" dirty="0">
                          <a:solidFill>
                            <a:schemeClr val="bg1"/>
                          </a:solidFill>
                        </a:rPr>
                        <a:t>Do as I say</a:t>
                      </a:r>
                    </a:p>
                  </a:txBody>
                  <a:tcPr/>
                </a:tc>
                <a:tc>
                  <a:txBody>
                    <a:bodyPr/>
                    <a:lstStyle/>
                    <a:p>
                      <a:pPr marL="342900" indent="-342900">
                        <a:buAutoNum type="arabicPeriod"/>
                      </a:pPr>
                      <a:r>
                        <a:rPr lang="en-US" b="1" dirty="0">
                          <a:solidFill>
                            <a:schemeClr val="bg1"/>
                          </a:solidFill>
                        </a:rPr>
                        <a:t>Role-playing with partners/groups</a:t>
                      </a:r>
                    </a:p>
                    <a:p>
                      <a:pPr marL="342900" lvl="0" indent="-342900">
                        <a:buAutoNum type="arabicPeriod"/>
                      </a:pPr>
                      <a:r>
                        <a:rPr lang="en-US" b="1" dirty="0">
                          <a:solidFill>
                            <a:schemeClr val="bg1"/>
                          </a:solidFill>
                        </a:rPr>
                        <a:t>Determining steps for assigned tasks</a:t>
                      </a:r>
                    </a:p>
                  </a:txBody>
                  <a:tcPr/>
                </a:tc>
                <a:extLst>
                  <a:ext uri="{0D108BD9-81ED-4DB2-BD59-A6C34878D82A}">
                    <a16:rowId xmlns:a16="http://schemas.microsoft.com/office/drawing/2014/main" val="1596453049"/>
                  </a:ext>
                </a:extLst>
              </a:tr>
              <a:tr h="390073">
                <a:tc>
                  <a:txBody>
                    <a:bodyPr/>
                    <a:lstStyle/>
                    <a:p>
                      <a:r>
                        <a:rPr lang="en-US" b="1" dirty="0">
                          <a:solidFill>
                            <a:schemeClr val="bg1"/>
                          </a:solidFill>
                        </a:rPr>
                        <a:t>Interactional: Social interaction</a:t>
                      </a:r>
                    </a:p>
                  </a:txBody>
                  <a:tcPr/>
                </a:tc>
                <a:tc>
                  <a:txBody>
                    <a:bodyPr/>
                    <a:lstStyle/>
                    <a:p>
                      <a:pPr marL="342900" indent="-342900">
                        <a:buAutoNum type="arabicPeriod"/>
                      </a:pPr>
                      <a:r>
                        <a:rPr lang="en-US" b="1" dirty="0">
                          <a:solidFill>
                            <a:schemeClr val="bg1"/>
                          </a:solidFill>
                        </a:rPr>
                        <a:t>Cooperative learning/Collaboration</a:t>
                      </a:r>
                    </a:p>
                  </a:txBody>
                  <a:tcPr/>
                </a:tc>
                <a:extLst>
                  <a:ext uri="{0D108BD9-81ED-4DB2-BD59-A6C34878D82A}">
                    <a16:rowId xmlns:a16="http://schemas.microsoft.com/office/drawing/2014/main" val="1785404328"/>
                  </a:ext>
                </a:extLst>
              </a:tr>
              <a:tr h="1040195">
                <a:tc>
                  <a:txBody>
                    <a:bodyPr/>
                    <a:lstStyle/>
                    <a:p>
                      <a:pPr lvl="0">
                        <a:buNone/>
                      </a:pPr>
                      <a:r>
                        <a:rPr lang="en-US" b="1" dirty="0">
                          <a:solidFill>
                            <a:schemeClr val="bg1"/>
                          </a:solidFill>
                        </a:rPr>
                        <a:t>Personal: Here I am/Individuality</a:t>
                      </a:r>
                    </a:p>
                  </a:txBody>
                  <a:tcPr/>
                </a:tc>
                <a:tc>
                  <a:txBody>
                    <a:bodyPr/>
                    <a:lstStyle/>
                    <a:p>
                      <a:pPr marL="342900" lvl="0" indent="-342900">
                        <a:buAutoNum type="arabicPeriod"/>
                      </a:pPr>
                      <a:r>
                        <a:rPr lang="en-US" b="1" dirty="0">
                          <a:solidFill>
                            <a:schemeClr val="bg1"/>
                          </a:solidFill>
                        </a:rPr>
                        <a:t>Sharing about oneself</a:t>
                      </a:r>
                    </a:p>
                    <a:p>
                      <a:pPr marL="342900" lvl="0" indent="-342900">
                        <a:buAutoNum type="arabicPeriod"/>
                      </a:pPr>
                      <a:r>
                        <a:rPr lang="en-US" b="1" dirty="0">
                          <a:solidFill>
                            <a:schemeClr val="bg1"/>
                          </a:solidFill>
                        </a:rPr>
                        <a:t>Sharing language-experience stores with others</a:t>
                      </a:r>
                    </a:p>
                    <a:p>
                      <a:pPr marL="342900" lvl="0" indent="-342900">
                        <a:buAutoNum type="arabicPeriod"/>
                      </a:pPr>
                      <a:r>
                        <a:rPr lang="en-US" b="1" dirty="0">
                          <a:solidFill>
                            <a:schemeClr val="bg1"/>
                          </a:solidFill>
                        </a:rPr>
                        <a:t>Personal experiences</a:t>
                      </a:r>
                    </a:p>
                  </a:txBody>
                  <a:tcPr/>
                </a:tc>
                <a:extLst>
                  <a:ext uri="{0D108BD9-81ED-4DB2-BD59-A6C34878D82A}">
                    <a16:rowId xmlns:a16="http://schemas.microsoft.com/office/drawing/2014/main" val="3469448107"/>
                  </a:ext>
                </a:extLst>
              </a:tr>
              <a:tr h="685583">
                <a:tc>
                  <a:txBody>
                    <a:bodyPr/>
                    <a:lstStyle/>
                    <a:p>
                      <a:pPr lvl="0">
                        <a:buNone/>
                      </a:pPr>
                      <a:r>
                        <a:rPr lang="en-US" b="1" dirty="0">
                          <a:solidFill>
                            <a:schemeClr val="bg1"/>
                          </a:solidFill>
                        </a:rPr>
                        <a:t>Heuristic: </a:t>
                      </a:r>
                      <a:endParaRPr lang="en-US"/>
                    </a:p>
                    <a:p>
                      <a:pPr lvl="0">
                        <a:buNone/>
                      </a:pPr>
                      <a:r>
                        <a:rPr lang="en-US" b="1" dirty="0">
                          <a:solidFill>
                            <a:schemeClr val="bg1"/>
                          </a:solidFill>
                        </a:rPr>
                        <a:t>Why/Seeking knowledge</a:t>
                      </a:r>
                    </a:p>
                  </a:txBody>
                  <a:tcPr/>
                </a:tc>
                <a:tc>
                  <a:txBody>
                    <a:bodyPr/>
                    <a:lstStyle/>
                    <a:p>
                      <a:pPr marL="342900" lvl="0" indent="-342900">
                        <a:buAutoNum type="arabicPeriod"/>
                      </a:pPr>
                      <a:r>
                        <a:rPr lang="en-US" b="1" dirty="0">
                          <a:solidFill>
                            <a:schemeClr val="bg1"/>
                          </a:solidFill>
                        </a:rPr>
                        <a:t>Clarifying questions</a:t>
                      </a:r>
                    </a:p>
                    <a:p>
                      <a:pPr marL="342900" lvl="0" indent="-342900">
                        <a:buAutoNum type="arabicPeriod"/>
                      </a:pPr>
                      <a:r>
                        <a:rPr lang="en-US" b="1" dirty="0">
                          <a:solidFill>
                            <a:schemeClr val="bg1"/>
                          </a:solidFill>
                        </a:rPr>
                        <a:t>Explaining or retelling a story</a:t>
                      </a:r>
                    </a:p>
                  </a:txBody>
                  <a:tcPr/>
                </a:tc>
                <a:extLst>
                  <a:ext uri="{0D108BD9-81ED-4DB2-BD59-A6C34878D82A}">
                    <a16:rowId xmlns:a16="http://schemas.microsoft.com/office/drawing/2014/main" val="65805689"/>
                  </a:ext>
                </a:extLst>
              </a:tr>
              <a:tr h="685583">
                <a:tc>
                  <a:txBody>
                    <a:bodyPr/>
                    <a:lstStyle/>
                    <a:p>
                      <a:pPr lvl="0">
                        <a:buNone/>
                      </a:pPr>
                      <a:r>
                        <a:rPr lang="en-US" b="1" dirty="0">
                          <a:solidFill>
                            <a:schemeClr val="bg1"/>
                          </a:solidFill>
                        </a:rPr>
                        <a:t>Imaginative: </a:t>
                      </a:r>
                      <a:endParaRPr lang="en-US"/>
                    </a:p>
                    <a:p>
                      <a:pPr lvl="0">
                        <a:buNone/>
                      </a:pPr>
                      <a:r>
                        <a:rPr lang="en-US" b="1" dirty="0">
                          <a:solidFill>
                            <a:schemeClr val="bg1"/>
                          </a:solidFill>
                        </a:rPr>
                        <a:t>Pretend &amp; Create</a:t>
                      </a:r>
                    </a:p>
                  </a:txBody>
                  <a:tcPr/>
                </a:tc>
                <a:tc>
                  <a:txBody>
                    <a:bodyPr/>
                    <a:lstStyle/>
                    <a:p>
                      <a:pPr marL="342900" lvl="0" indent="-342900">
                        <a:buAutoNum type="arabicPeriod"/>
                      </a:pPr>
                      <a:r>
                        <a:rPr lang="en-US" b="1" dirty="0">
                          <a:solidFill>
                            <a:schemeClr val="bg1"/>
                          </a:solidFill>
                        </a:rPr>
                        <a:t>Wordless books/visuals to create new stores</a:t>
                      </a:r>
                    </a:p>
                    <a:p>
                      <a:pPr marL="342900" lvl="0" indent="-342900">
                        <a:buAutoNum type="arabicPeriod"/>
                      </a:pPr>
                      <a:r>
                        <a:rPr lang="en-US" b="1" dirty="0" err="1">
                          <a:solidFill>
                            <a:schemeClr val="bg1"/>
                          </a:solidFill>
                        </a:rPr>
                        <a:t>Creatve</a:t>
                      </a:r>
                      <a:r>
                        <a:rPr lang="en-US" b="1" dirty="0">
                          <a:solidFill>
                            <a:schemeClr val="bg1"/>
                          </a:solidFill>
                        </a:rPr>
                        <a:t> dramatics to act out original ideas</a:t>
                      </a:r>
                    </a:p>
                  </a:txBody>
                  <a:tcPr/>
                </a:tc>
                <a:extLst>
                  <a:ext uri="{0D108BD9-81ED-4DB2-BD59-A6C34878D82A}">
                    <a16:rowId xmlns:a16="http://schemas.microsoft.com/office/drawing/2014/main" val="3143877713"/>
                  </a:ext>
                </a:extLst>
              </a:tr>
              <a:tr h="981093">
                <a:tc>
                  <a:txBody>
                    <a:bodyPr/>
                    <a:lstStyle/>
                    <a:p>
                      <a:pPr lvl="0">
                        <a:buNone/>
                      </a:pPr>
                      <a:r>
                        <a:rPr lang="en-US" b="1" dirty="0">
                          <a:solidFill>
                            <a:schemeClr val="bg1"/>
                          </a:solidFill>
                        </a:rPr>
                        <a:t>Informative: </a:t>
                      </a:r>
                      <a:endParaRPr lang="en-US"/>
                    </a:p>
                    <a:p>
                      <a:pPr lvl="0">
                        <a:buNone/>
                      </a:pPr>
                      <a:r>
                        <a:rPr lang="en-US" b="1" dirty="0">
                          <a:solidFill>
                            <a:schemeClr val="bg1"/>
                          </a:solidFill>
                        </a:rPr>
                        <a:t>Communicating Info, Description/Ideas</a:t>
                      </a:r>
                    </a:p>
                  </a:txBody>
                  <a:tcPr/>
                </a:tc>
                <a:tc>
                  <a:txBody>
                    <a:bodyPr/>
                    <a:lstStyle/>
                    <a:p>
                      <a:pPr marL="342900" lvl="0" indent="-342900">
                        <a:buAutoNum type="arabicPeriod"/>
                      </a:pPr>
                      <a:r>
                        <a:rPr lang="en-US" b="1" dirty="0">
                          <a:solidFill>
                            <a:schemeClr val="bg1"/>
                          </a:solidFill>
                        </a:rPr>
                        <a:t>Sharing of ideas studied in projects/thematic units</a:t>
                      </a:r>
                    </a:p>
                    <a:p>
                      <a:pPr marL="342900" lvl="0" indent="-342900">
                        <a:buAutoNum type="arabicPeriod"/>
                      </a:pPr>
                      <a:r>
                        <a:rPr lang="en-US" b="1" dirty="0">
                          <a:solidFill>
                            <a:schemeClr val="bg1"/>
                          </a:solidFill>
                        </a:rPr>
                        <a:t>Explaining an event with sequencing</a:t>
                      </a:r>
                    </a:p>
                    <a:p>
                      <a:pPr marL="342900" lvl="0" indent="-342900">
                        <a:buAutoNum type="arabicPeriod"/>
                      </a:pPr>
                      <a:r>
                        <a:rPr lang="en-US" b="1" dirty="0">
                          <a:solidFill>
                            <a:schemeClr val="bg1"/>
                          </a:solidFill>
                        </a:rPr>
                        <a:t>Describing a favorite video/movie/TV show</a:t>
                      </a:r>
                    </a:p>
                  </a:txBody>
                  <a:tcPr/>
                </a:tc>
                <a:extLst>
                  <a:ext uri="{0D108BD9-81ED-4DB2-BD59-A6C34878D82A}">
                    <a16:rowId xmlns:a16="http://schemas.microsoft.com/office/drawing/2014/main" val="2074682098"/>
                  </a:ext>
                </a:extLst>
              </a:tr>
              <a:tr h="390073">
                <a:tc>
                  <a:txBody>
                    <a:bodyPr/>
                    <a:lstStyle/>
                    <a:p>
                      <a:pPr lvl="0">
                        <a:buNone/>
                      </a:pPr>
                      <a:r>
                        <a:rPr lang="en-US" b="1" dirty="0">
                          <a:solidFill>
                            <a:schemeClr val="bg1"/>
                          </a:solidFill>
                        </a:rPr>
                        <a:t>Divertive: Fun/Jokes, Puns, Riddles</a:t>
                      </a:r>
                    </a:p>
                  </a:txBody>
                  <a:tcPr/>
                </a:tc>
                <a:tc>
                  <a:txBody>
                    <a:bodyPr/>
                    <a:lstStyle/>
                    <a:p>
                      <a:pPr marL="342900" lvl="0" indent="-342900">
                        <a:buAutoNum type="arabicPeriod"/>
                      </a:pPr>
                      <a:r>
                        <a:rPr lang="en-US" b="1" dirty="0">
                          <a:solidFill>
                            <a:schemeClr val="bg1"/>
                          </a:solidFill>
                        </a:rPr>
                        <a:t>Ability to tell a riddle/joke in appropriate context</a:t>
                      </a:r>
                    </a:p>
                  </a:txBody>
                  <a:tcPr/>
                </a:tc>
                <a:extLst>
                  <a:ext uri="{0D108BD9-81ED-4DB2-BD59-A6C34878D82A}">
                    <a16:rowId xmlns:a16="http://schemas.microsoft.com/office/drawing/2014/main" val="2301796929"/>
                  </a:ext>
                </a:extLst>
              </a:tr>
            </a:tbl>
          </a:graphicData>
        </a:graphic>
      </p:graphicFrame>
    </p:spTree>
    <p:extLst>
      <p:ext uri="{BB962C8B-B14F-4D97-AF65-F5344CB8AC3E}">
        <p14:creationId xmlns:p14="http://schemas.microsoft.com/office/powerpoint/2010/main" val="3862150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2"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43" name="Freeform: Shape 42">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9" name="Oval 48">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51" name="Rectangle 50">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3" name="Group 52">
            <a:extLst>
              <a:ext uri="{FF2B5EF4-FFF2-40B4-BE49-F238E27FC236}">
                <a16:creationId xmlns:a16="http://schemas.microsoft.com/office/drawing/2014/main" id="{869C5CC6-6F40-4DCF-B250-2BE981CE3D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6029" y="1302430"/>
            <a:ext cx="5145145" cy="4483168"/>
            <a:chOff x="1674895" y="1345036"/>
            <a:chExt cx="5428610" cy="4210939"/>
          </a:xfrm>
        </p:grpSpPr>
        <p:sp>
          <p:nvSpPr>
            <p:cNvPr id="54" name="Rectangle 53">
              <a:extLst>
                <a:ext uri="{FF2B5EF4-FFF2-40B4-BE49-F238E27FC236}">
                  <a16:creationId xmlns:a16="http://schemas.microsoft.com/office/drawing/2014/main" id="{26F75F2C-15D0-444C-A904-0253BFE1E3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FBA91BC9-DD8F-4878-B894-A30F41F8F4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57" name="Rectangle 56">
            <a:extLst>
              <a:ext uri="{FF2B5EF4-FFF2-40B4-BE49-F238E27FC236}">
                <a16:creationId xmlns:a16="http://schemas.microsoft.com/office/drawing/2014/main" id="{FDDE3270-A872-4E10-80BC-B93D6F0E3F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563" y="1187311"/>
            <a:ext cx="5089552" cy="4483379"/>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71DC76-95F2-8348-8E89-46A3A613EDF0}"/>
              </a:ext>
            </a:extLst>
          </p:cNvPr>
          <p:cNvSpPr>
            <a:spLocks noGrp="1"/>
          </p:cNvSpPr>
          <p:nvPr>
            <p:ph type="title"/>
          </p:nvPr>
        </p:nvSpPr>
        <p:spPr>
          <a:xfrm>
            <a:off x="976028" y="1486642"/>
            <a:ext cx="5028087" cy="3093761"/>
          </a:xfrm>
        </p:spPr>
        <p:txBody>
          <a:bodyPr vert="horz" lIns="91440" tIns="45720" rIns="91440" bIns="45720" rtlCol="0" anchor="b">
            <a:normAutofit/>
          </a:bodyPr>
          <a:lstStyle/>
          <a:p>
            <a:pPr algn="ctr"/>
            <a:r>
              <a:rPr lang="en-US" sz="3600" b="1" cap="all" spc="1500" dirty="0">
                <a:ea typeface="Source Sans Pro SemiBold" panose="020B0603030403020204" pitchFamily="34" charset="0"/>
              </a:rPr>
              <a:t>WIDA </a:t>
            </a:r>
            <a:br>
              <a:rPr lang="en-US" sz="3600" b="1" cap="all" spc="1500" dirty="0">
                <a:ea typeface="Source Sans Pro SemiBold" panose="020B0603030403020204" pitchFamily="34" charset="0"/>
              </a:rPr>
            </a:br>
            <a:r>
              <a:rPr lang="en-US" sz="3600" b="1" cap="all" spc="1500" dirty="0">
                <a:ea typeface="Source Sans Pro SemiBold" panose="020B0603030403020204" pitchFamily="34" charset="0"/>
              </a:rPr>
              <a:t>Standards </a:t>
            </a:r>
            <a:r>
              <a:rPr lang="en-US" sz="3600" b="1" cap="all" spc="600" dirty="0">
                <a:ea typeface="Source Sans Pro SemiBold" panose="020B0603030403020204" pitchFamily="34" charset="0"/>
              </a:rPr>
              <a:t>Deconstructed</a:t>
            </a:r>
          </a:p>
        </p:txBody>
      </p:sp>
      <p:grpSp>
        <p:nvGrpSpPr>
          <p:cNvPr id="59" name="Graphic 38">
            <a:extLst>
              <a:ext uri="{FF2B5EF4-FFF2-40B4-BE49-F238E27FC236}">
                <a16:creationId xmlns:a16="http://schemas.microsoft.com/office/drawing/2014/main" id="{F0E417D8-88AA-4184-A08D-DEF97C6C9E6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487475" y="339532"/>
            <a:ext cx="1910252" cy="709660"/>
            <a:chOff x="2267504" y="2540250"/>
            <a:chExt cx="1990951" cy="739640"/>
          </a:xfrm>
          <a:solidFill>
            <a:schemeClr val="tx1"/>
          </a:solidFill>
        </p:grpSpPr>
        <p:sp>
          <p:nvSpPr>
            <p:cNvPr id="60" name="Freeform: Shape 59">
              <a:extLst>
                <a:ext uri="{FF2B5EF4-FFF2-40B4-BE49-F238E27FC236}">
                  <a16:creationId xmlns:a16="http://schemas.microsoft.com/office/drawing/2014/main" id="{FCB4E045-9FB0-41C4-AC74-479EA20D85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D21C7A48-09EB-4AF0-84CB-7EE408C2CA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63" name="Graphic 212">
            <a:extLst>
              <a:ext uri="{FF2B5EF4-FFF2-40B4-BE49-F238E27FC236}">
                <a16:creationId xmlns:a16="http://schemas.microsoft.com/office/drawing/2014/main" id="{63DD1BD1-81FE-4F15-A934-E9AE94AE94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4736" y="823301"/>
            <a:ext cx="663342" cy="663342"/>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65" name="Graphic 212">
            <a:extLst>
              <a:ext uri="{FF2B5EF4-FFF2-40B4-BE49-F238E27FC236}">
                <a16:creationId xmlns:a16="http://schemas.microsoft.com/office/drawing/2014/main" id="{4AF0D540-FCE1-4A05-A889-995E50EDE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4736" y="823301"/>
            <a:ext cx="663342" cy="663342"/>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67" name="Oval 66">
            <a:extLst>
              <a:ext uri="{FF2B5EF4-FFF2-40B4-BE49-F238E27FC236}">
                <a16:creationId xmlns:a16="http://schemas.microsoft.com/office/drawing/2014/main" id="{98815DD1-EC9D-4BE1-846B-8BEF57D398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729" y="4580404"/>
            <a:ext cx="406409" cy="406409"/>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Oval 68">
            <a:extLst>
              <a:ext uri="{FF2B5EF4-FFF2-40B4-BE49-F238E27FC236}">
                <a16:creationId xmlns:a16="http://schemas.microsoft.com/office/drawing/2014/main" id="{E5155E3F-4269-4EB6-A266-DF4A6B2AC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729" y="4580404"/>
            <a:ext cx="406409" cy="406409"/>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descr="Text&#10;&#10;Description automatically generated with low confidence">
            <a:extLst>
              <a:ext uri="{FF2B5EF4-FFF2-40B4-BE49-F238E27FC236}">
                <a16:creationId xmlns:a16="http://schemas.microsoft.com/office/drawing/2014/main" id="{6C24F9C2-088E-BB48-B09B-DF923D9D6830}"/>
              </a:ext>
            </a:extLst>
          </p:cNvPr>
          <p:cNvPicPr>
            <a:picLocks noChangeAspect="1"/>
          </p:cNvPicPr>
          <p:nvPr/>
        </p:nvPicPr>
        <p:blipFill>
          <a:blip r:embed="rId3"/>
          <a:stretch>
            <a:fillRect/>
          </a:stretch>
        </p:blipFill>
        <p:spPr>
          <a:xfrm>
            <a:off x="6173834" y="284797"/>
            <a:ext cx="5880208" cy="6288405"/>
          </a:xfrm>
          <a:prstGeom prst="rect">
            <a:avLst/>
          </a:prstGeom>
        </p:spPr>
      </p:pic>
      <p:cxnSp>
        <p:nvCxnSpPr>
          <p:cNvPr id="9" name="Straight Arrow Connector 8">
            <a:extLst>
              <a:ext uri="{FF2B5EF4-FFF2-40B4-BE49-F238E27FC236}">
                <a16:creationId xmlns:a16="http://schemas.microsoft.com/office/drawing/2014/main" id="{D70E36A0-4CE5-2440-84C1-00CE6C9A89C0}"/>
              </a:ext>
            </a:extLst>
          </p:cNvPr>
          <p:cNvCxnSpPr>
            <a:cxnSpLocks/>
          </p:cNvCxnSpPr>
          <p:nvPr/>
        </p:nvCxnSpPr>
        <p:spPr>
          <a:xfrm flipH="1">
            <a:off x="11215971" y="1378630"/>
            <a:ext cx="371703" cy="53981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8" name="Straight Arrow Connector 17">
            <a:extLst>
              <a:ext uri="{FF2B5EF4-FFF2-40B4-BE49-F238E27FC236}">
                <a16:creationId xmlns:a16="http://schemas.microsoft.com/office/drawing/2014/main" id="{62202BCE-AB12-D647-9049-BB82243B692B}"/>
              </a:ext>
            </a:extLst>
          </p:cNvPr>
          <p:cNvCxnSpPr>
            <a:cxnSpLocks/>
          </p:cNvCxnSpPr>
          <p:nvPr/>
        </p:nvCxnSpPr>
        <p:spPr>
          <a:xfrm flipH="1">
            <a:off x="8210436" y="2692092"/>
            <a:ext cx="424025" cy="45807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4" name="Straight Arrow Connector 23">
            <a:extLst>
              <a:ext uri="{FF2B5EF4-FFF2-40B4-BE49-F238E27FC236}">
                <a16:creationId xmlns:a16="http://schemas.microsoft.com/office/drawing/2014/main" id="{E05C86C0-6725-564D-BFDF-F7596A2977F7}"/>
              </a:ext>
            </a:extLst>
          </p:cNvPr>
          <p:cNvCxnSpPr>
            <a:cxnSpLocks/>
          </p:cNvCxnSpPr>
          <p:nvPr/>
        </p:nvCxnSpPr>
        <p:spPr>
          <a:xfrm flipH="1">
            <a:off x="8236347" y="3668486"/>
            <a:ext cx="398114" cy="45397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0" name="Straight Arrow Connector 29">
            <a:extLst>
              <a:ext uri="{FF2B5EF4-FFF2-40B4-BE49-F238E27FC236}">
                <a16:creationId xmlns:a16="http://schemas.microsoft.com/office/drawing/2014/main" id="{B7504FD5-5A8B-4E49-A003-A01442B4B616}"/>
              </a:ext>
            </a:extLst>
          </p:cNvPr>
          <p:cNvCxnSpPr>
            <a:cxnSpLocks/>
          </p:cNvCxnSpPr>
          <p:nvPr/>
        </p:nvCxnSpPr>
        <p:spPr>
          <a:xfrm flipH="1">
            <a:off x="8926287" y="4580404"/>
            <a:ext cx="424542" cy="49233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4" name="Straight Arrow Connector 33">
            <a:extLst>
              <a:ext uri="{FF2B5EF4-FFF2-40B4-BE49-F238E27FC236}">
                <a16:creationId xmlns:a16="http://schemas.microsoft.com/office/drawing/2014/main" id="{F77AE3A4-3072-FE45-A956-F7561EAC66E2}"/>
              </a:ext>
            </a:extLst>
          </p:cNvPr>
          <p:cNvCxnSpPr>
            <a:cxnSpLocks/>
          </p:cNvCxnSpPr>
          <p:nvPr/>
        </p:nvCxnSpPr>
        <p:spPr>
          <a:xfrm flipH="1">
            <a:off x="8199943" y="5557459"/>
            <a:ext cx="552171" cy="44414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0563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strVal val="#ppt_w*0.70"/>
                                          </p:val>
                                        </p:tav>
                                        <p:tav tm="100000">
                                          <p:val>
                                            <p:strVal val="#ppt_w"/>
                                          </p:val>
                                        </p:tav>
                                      </p:tavLst>
                                    </p:anim>
                                    <p:anim calcmode="lin" valueType="num">
                                      <p:cBhvr>
                                        <p:cTn id="15" dur="1000" fill="hold"/>
                                        <p:tgtEl>
                                          <p:spTgt spid="18"/>
                                        </p:tgtEl>
                                        <p:attrNameLst>
                                          <p:attrName>ppt_h</p:attrName>
                                        </p:attrNameLst>
                                      </p:cBhvr>
                                      <p:tavLst>
                                        <p:tav tm="0">
                                          <p:val>
                                            <p:strVal val="#ppt_h"/>
                                          </p:val>
                                        </p:tav>
                                        <p:tav tm="100000">
                                          <p:val>
                                            <p:strVal val="#ppt_h"/>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1000" fill="hold"/>
                                        <p:tgtEl>
                                          <p:spTgt spid="24"/>
                                        </p:tgtEl>
                                        <p:attrNameLst>
                                          <p:attrName>ppt_w</p:attrName>
                                        </p:attrNameLst>
                                      </p:cBhvr>
                                      <p:tavLst>
                                        <p:tav tm="0">
                                          <p:val>
                                            <p:strVal val="#ppt_w*0.70"/>
                                          </p:val>
                                        </p:tav>
                                        <p:tav tm="100000">
                                          <p:val>
                                            <p:strVal val="#ppt_w"/>
                                          </p:val>
                                        </p:tav>
                                      </p:tavLst>
                                    </p:anim>
                                    <p:anim calcmode="lin" valueType="num">
                                      <p:cBhvr>
                                        <p:cTn id="22" dur="1000" fill="hold"/>
                                        <p:tgtEl>
                                          <p:spTgt spid="24"/>
                                        </p:tgtEl>
                                        <p:attrNameLst>
                                          <p:attrName>ppt_h</p:attrName>
                                        </p:attrNameLst>
                                      </p:cBhvr>
                                      <p:tavLst>
                                        <p:tav tm="0">
                                          <p:val>
                                            <p:strVal val="#ppt_h"/>
                                          </p:val>
                                        </p:tav>
                                        <p:tav tm="100000">
                                          <p:val>
                                            <p:strVal val="#ppt_h"/>
                                          </p:val>
                                        </p:tav>
                                      </p:tavLst>
                                    </p:anim>
                                    <p:animEffect transition="in" filter="fade">
                                      <p:cBhvr>
                                        <p:cTn id="23" dur="10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1000" fill="hold"/>
                                        <p:tgtEl>
                                          <p:spTgt spid="30"/>
                                        </p:tgtEl>
                                        <p:attrNameLst>
                                          <p:attrName>ppt_w</p:attrName>
                                        </p:attrNameLst>
                                      </p:cBhvr>
                                      <p:tavLst>
                                        <p:tav tm="0">
                                          <p:val>
                                            <p:strVal val="#ppt_w*0.70"/>
                                          </p:val>
                                        </p:tav>
                                        <p:tav tm="100000">
                                          <p:val>
                                            <p:strVal val="#ppt_w"/>
                                          </p:val>
                                        </p:tav>
                                      </p:tavLst>
                                    </p:anim>
                                    <p:anim calcmode="lin" valueType="num">
                                      <p:cBhvr>
                                        <p:cTn id="29" dur="1000" fill="hold"/>
                                        <p:tgtEl>
                                          <p:spTgt spid="30"/>
                                        </p:tgtEl>
                                        <p:attrNameLst>
                                          <p:attrName>ppt_h</p:attrName>
                                        </p:attrNameLst>
                                      </p:cBhvr>
                                      <p:tavLst>
                                        <p:tav tm="0">
                                          <p:val>
                                            <p:strVal val="#ppt_h"/>
                                          </p:val>
                                        </p:tav>
                                        <p:tav tm="100000">
                                          <p:val>
                                            <p:strVal val="#ppt_h"/>
                                          </p:val>
                                        </p:tav>
                                      </p:tavLst>
                                    </p:anim>
                                    <p:animEffect transition="in" filter="fade">
                                      <p:cBhvr>
                                        <p:cTn id="30" dur="10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p:cTn id="35" dur="1000" fill="hold"/>
                                        <p:tgtEl>
                                          <p:spTgt spid="34"/>
                                        </p:tgtEl>
                                        <p:attrNameLst>
                                          <p:attrName>ppt_w</p:attrName>
                                        </p:attrNameLst>
                                      </p:cBhvr>
                                      <p:tavLst>
                                        <p:tav tm="0">
                                          <p:val>
                                            <p:strVal val="#ppt_w*0.70"/>
                                          </p:val>
                                        </p:tav>
                                        <p:tav tm="100000">
                                          <p:val>
                                            <p:strVal val="#ppt_w"/>
                                          </p:val>
                                        </p:tav>
                                      </p:tavLst>
                                    </p:anim>
                                    <p:anim calcmode="lin" valueType="num">
                                      <p:cBhvr>
                                        <p:cTn id="36" dur="1000" fill="hold"/>
                                        <p:tgtEl>
                                          <p:spTgt spid="34"/>
                                        </p:tgtEl>
                                        <p:attrNameLst>
                                          <p:attrName>ppt_h</p:attrName>
                                        </p:attrNameLst>
                                      </p:cBhvr>
                                      <p:tavLst>
                                        <p:tav tm="0">
                                          <p:val>
                                            <p:strVal val="#ppt_h"/>
                                          </p:val>
                                        </p:tav>
                                        <p:tav tm="100000">
                                          <p:val>
                                            <p:strVal val="#ppt_h"/>
                                          </p:val>
                                        </p:tav>
                                      </p:tavLst>
                                    </p:anim>
                                    <p:animEffect transition="in" filter="fade">
                                      <p:cBhvr>
                                        <p:cTn id="37"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9DE93-783A-EB47-9CF4-67A63748BDF6}"/>
              </a:ext>
            </a:extLst>
          </p:cNvPr>
          <p:cNvSpPr>
            <a:spLocks noGrp="1"/>
          </p:cNvSpPr>
          <p:nvPr>
            <p:ph type="title"/>
          </p:nvPr>
        </p:nvSpPr>
        <p:spPr>
          <a:xfrm>
            <a:off x="838199" y="179930"/>
            <a:ext cx="10515600" cy="1325563"/>
          </a:xfrm>
        </p:spPr>
        <p:txBody>
          <a:bodyPr/>
          <a:lstStyle/>
          <a:p>
            <a:r>
              <a:rPr lang="en-US" dirty="0"/>
              <a:t>Breaking Down The Standard</a:t>
            </a:r>
          </a:p>
        </p:txBody>
      </p:sp>
      <p:pic>
        <p:nvPicPr>
          <p:cNvPr id="5" name="Content Placeholder 4" descr="Timeline&#10;&#10;Description automatically generated">
            <a:extLst>
              <a:ext uri="{FF2B5EF4-FFF2-40B4-BE49-F238E27FC236}">
                <a16:creationId xmlns:a16="http://schemas.microsoft.com/office/drawing/2014/main" id="{2B3CF4E7-6911-6441-92A2-A1D12FF53882}"/>
              </a:ext>
            </a:extLst>
          </p:cNvPr>
          <p:cNvPicPr>
            <a:picLocks noGrp="1" noChangeAspect="1"/>
          </p:cNvPicPr>
          <p:nvPr>
            <p:ph idx="1"/>
          </p:nvPr>
        </p:nvPicPr>
        <p:blipFill>
          <a:blip r:embed="rId2"/>
          <a:stretch>
            <a:fillRect/>
          </a:stretch>
        </p:blipFill>
        <p:spPr>
          <a:xfrm>
            <a:off x="559845" y="1505493"/>
            <a:ext cx="11072309" cy="4396544"/>
          </a:xfrm>
        </p:spPr>
      </p:pic>
    </p:spTree>
    <p:extLst>
      <p:ext uri="{BB962C8B-B14F-4D97-AF65-F5344CB8AC3E}">
        <p14:creationId xmlns:p14="http://schemas.microsoft.com/office/powerpoint/2010/main" val="1665945847"/>
      </p:ext>
    </p:extLst>
  </p:cSld>
  <p:clrMapOvr>
    <a:masterClrMapping/>
  </p:clrMapOvr>
</p:sld>
</file>

<file path=ppt/theme/theme1.xml><?xml version="1.0" encoding="utf-8"?>
<a:theme xmlns:a="http://schemas.openxmlformats.org/drawingml/2006/main" name="FunkyShapesDarkVTI">
  <a:themeElements>
    <a:clrScheme name="Custom 4">
      <a:dk1>
        <a:srgbClr val="FFFFFF"/>
      </a:dk1>
      <a:lt1>
        <a:srgbClr val="000000"/>
      </a:lt1>
      <a:dk2>
        <a:srgbClr val="F3FFF8"/>
      </a:dk2>
      <a:lt2>
        <a:srgbClr val="2D2D2D"/>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DarkVTI" id="{84637DF0-7D2D-4F20-816C-4D6C45F3FAF2}" vid="{0EF594EE-C33F-480F-80E7-D4F74C1C30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6fb3132-2a12-489d-b27d-81c9ba699cc1">
      <Terms xmlns="http://schemas.microsoft.com/office/infopath/2007/PartnerControls"/>
    </lcf76f155ced4ddcb4097134ff3c332f>
    <TaxCatchAll xmlns="8851f2c7-eccf-41dd-8b49-7404b349b09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78C9693990E684CB25E24C0476E73F6" ma:contentTypeVersion="16" ma:contentTypeDescription="Create a new document." ma:contentTypeScope="" ma:versionID="c787e8558b9fd2652e6232487cbd29b0">
  <xsd:schema xmlns:xsd="http://www.w3.org/2001/XMLSchema" xmlns:xs="http://www.w3.org/2001/XMLSchema" xmlns:p="http://schemas.microsoft.com/office/2006/metadata/properties" xmlns:ns2="a6fb3132-2a12-489d-b27d-81c9ba699cc1" xmlns:ns3="8851f2c7-eccf-41dd-8b49-7404b349b09c" targetNamespace="http://schemas.microsoft.com/office/2006/metadata/properties" ma:root="true" ma:fieldsID="86cfa9c665311902b97101fcda0674ef" ns2:_="" ns3:_="">
    <xsd:import namespace="a6fb3132-2a12-489d-b27d-81c9ba699cc1"/>
    <xsd:import namespace="8851f2c7-eccf-41dd-8b49-7404b349b09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fb3132-2a12-489d-b27d-81c9ba699c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3e6257d-7176-48e0-8b40-523761a9cd4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851f2c7-eccf-41dd-8b49-7404b349b09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38a28d9-d8be-41a8-872f-a191d799db73}" ma:internalName="TaxCatchAll" ma:showField="CatchAllData" ma:web="8851f2c7-eccf-41dd-8b49-7404b349b0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D6E328-9E97-4919-8EF8-D90C943A6BA8}">
  <ds:schemaRefs>
    <ds:schemaRef ds:uri="http://schemas.microsoft.com/office/2006/metadata/properties"/>
    <ds:schemaRef ds:uri="http://schemas.microsoft.com/office/infopath/2007/PartnerControls"/>
    <ds:schemaRef ds:uri="a6fb3132-2a12-489d-b27d-81c9ba699cc1"/>
    <ds:schemaRef ds:uri="8851f2c7-eccf-41dd-8b49-7404b349b09c"/>
  </ds:schemaRefs>
</ds:datastoreItem>
</file>

<file path=customXml/itemProps2.xml><?xml version="1.0" encoding="utf-8"?>
<ds:datastoreItem xmlns:ds="http://schemas.openxmlformats.org/officeDocument/2006/customXml" ds:itemID="{4093105D-BBE3-431D-88DA-CB23D95D5441}">
  <ds:schemaRefs>
    <ds:schemaRef ds:uri="http://schemas.microsoft.com/sharepoint/v3/contenttype/forms"/>
  </ds:schemaRefs>
</ds:datastoreItem>
</file>

<file path=customXml/itemProps3.xml><?xml version="1.0" encoding="utf-8"?>
<ds:datastoreItem xmlns:ds="http://schemas.openxmlformats.org/officeDocument/2006/customXml" ds:itemID="{83422371-B754-4513-8C8C-0E5F4F28DB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fb3132-2a12-489d-b27d-81c9ba699cc1"/>
    <ds:schemaRef ds:uri="8851f2c7-eccf-41dd-8b49-7404b349b0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5433</TotalTime>
  <Words>1024</Words>
  <Application>Microsoft Office PowerPoint</Application>
  <PresentationFormat>Widescreen</PresentationFormat>
  <Paragraphs>117</Paragraphs>
  <Slides>16</Slides>
  <Notes>8</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HurmeGeometricSans2</vt:lpstr>
      <vt:lpstr>Source Sans Pro</vt:lpstr>
      <vt:lpstr>TimesNewRomanPSMT</vt:lpstr>
      <vt:lpstr>Wingdings</vt:lpstr>
      <vt:lpstr>FunkyShapesDarkVTI</vt:lpstr>
      <vt:lpstr>Wida Standards Framework</vt:lpstr>
      <vt:lpstr>Essential Learning Questions</vt:lpstr>
      <vt:lpstr>WIDA: The  Big Ideas</vt:lpstr>
      <vt:lpstr>Comparison of  ELDA Framework Standards  </vt:lpstr>
      <vt:lpstr>Comparison of  ELDA Framework Standards </vt:lpstr>
      <vt:lpstr>Form, Function, &amp; Social Context</vt:lpstr>
      <vt:lpstr>Halliday’s Language Functions </vt:lpstr>
      <vt:lpstr>WIDA  Standards Deconstructed</vt:lpstr>
      <vt:lpstr>Breaking Down The Standard</vt:lpstr>
      <vt:lpstr> Simplifying the Process</vt:lpstr>
      <vt:lpstr>Discourse, Form, &amp; Vocabulary Usage</vt:lpstr>
      <vt:lpstr>Utilizing CanDo Descriptors for Differentiated Instruction</vt:lpstr>
      <vt:lpstr>PowerPoint Presentation</vt:lpstr>
      <vt:lpstr>Old School Lesson Template</vt:lpstr>
      <vt:lpstr>Standards Satchel/2020 Digital Explorer Accessible via WIDA Website or Standards Satchel</vt:lpstr>
      <vt:lpstr>Works Cited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Wida Standards Framework</dc:title>
  <dc:creator>Shelly Misenheimer</dc:creator>
  <cp:lastModifiedBy>Steven James</cp:lastModifiedBy>
  <cp:revision>22</cp:revision>
  <dcterms:created xsi:type="dcterms:W3CDTF">2023-04-11T13:27:33Z</dcterms:created>
  <dcterms:modified xsi:type="dcterms:W3CDTF">2023-04-24T16:39:56Z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0x010100F78C9693990E684CB25E24C0476E73F6</vt:lpwstr>
  </property>
  <property fmtid="{D5CDD505-2E9C-101B-9397-08002B2CF9AE}" pid="3" name="MediaServiceImageTags">
    <vt:lpwstr/>
  </property>
</Properties>
</file>