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723_5C8D34CD.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4"/>
    <p:sldMasterId id="2147484101" r:id="rId5"/>
    <p:sldMasterId id="2147483738" r:id="rId6"/>
    <p:sldMasterId id="2147483709" r:id="rId7"/>
  </p:sldMasterIdLst>
  <p:notesMasterIdLst>
    <p:notesMasterId r:id="rId16"/>
  </p:notesMasterIdLst>
  <p:handoutMasterIdLst>
    <p:handoutMasterId r:id="rId17"/>
  </p:handoutMasterIdLst>
  <p:sldIdLst>
    <p:sldId id="1749" r:id="rId8"/>
    <p:sldId id="1750" r:id="rId9"/>
    <p:sldId id="1826" r:id="rId10"/>
    <p:sldId id="1827" r:id="rId11"/>
    <p:sldId id="1834" r:id="rId12"/>
    <p:sldId id="1821" r:id="rId13"/>
    <p:sldId id="1823" r:id="rId14"/>
    <p:sldId id="1824" r:id="rId15"/>
  </p:sldIdLst>
  <p:sldSz cx="12188825" cy="6858000"/>
  <p:notesSz cx="7102475" cy="9388475"/>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925E07-3877-9D97-B686-E9146F08ACF6}" name="Shaundraya Hersey" initials="SH" userId="Shaundraya Hersey" providerId="None"/>
  <p188:author id="{914C810B-CA2F-52D3-42D5-CADBCF6C1436}" name="Shaundraya Hersey" initials="SH" userId="S::shaundraya.hersey@tnedu.gov::b9a57a70-f8e1-4c73-93aa-fe18278b7b6b" providerId="AD"/>
  <p188:author id="{5178E70B-9801-0CA7-F5E4-9777CC19249D}" name="Jack Powers" initials="JP" userId="S::jack.powers@tnedu.gov::4b78e57f-e42e-4601-8cc4-87a2f01c4f8c" providerId="AD"/>
  <p188:author id="{ED32FE12-B33B-427E-E987-FE1D3250A8CC}" name="Amanda  Duvall" initials="AD" userId="S::amanda.duvall@tnedu.gov::41699b31-3f29-4396-a833-0453722523d0" providerId="AD"/>
  <p188:author id="{82574CDC-5CDF-E8FE-61DA-E04C97AD24B6}" name="Joann Runion" initials="JR" userId="S::joann.runion@tnedu.gov::9798fd74-1d0a-462c-b688-6f7d0ceb42b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Fiveash" initials="EF" lastIdx="3" clrIdx="0">
    <p:extLst>
      <p:ext uri="{19B8F6BF-5375-455C-9EA6-DF929625EA0E}">
        <p15:presenceInfo xmlns:p15="http://schemas.microsoft.com/office/powerpoint/2012/main" userId="S-1-5-21-2149558826-3324038498-27948981-252498" providerId="AD"/>
      </p:ext>
    </p:extLst>
  </p:cmAuthor>
  <p:cmAuthor id="2" name="Victoria  Robinson" initials="VR" lastIdx="1" clrIdx="1">
    <p:extLst>
      <p:ext uri="{19B8F6BF-5375-455C-9EA6-DF929625EA0E}">
        <p15:presenceInfo xmlns:p15="http://schemas.microsoft.com/office/powerpoint/2012/main" userId="S::victoria.robinson16@tnedu.gov::179a221d-4a85-4670-bf20-e277157108e4" providerId="AD"/>
      </p:ext>
    </p:extLst>
  </p:cmAuthor>
  <p:cmAuthor id="3" name="Kate Smitheal" initials="KS" lastIdx="18" clrIdx="2">
    <p:extLst>
      <p:ext uri="{19B8F6BF-5375-455C-9EA6-DF929625EA0E}">
        <p15:presenceInfo xmlns:p15="http://schemas.microsoft.com/office/powerpoint/2012/main" userId="Kate Smitheal" providerId="None"/>
      </p:ext>
    </p:extLst>
  </p:cmAuthor>
  <p:cmAuthor id="4" name="Brinn Obermiller" initials="BO" lastIdx="1" clrIdx="3">
    <p:extLst>
      <p:ext uri="{19B8F6BF-5375-455C-9EA6-DF929625EA0E}">
        <p15:presenceInfo xmlns:p15="http://schemas.microsoft.com/office/powerpoint/2012/main" userId="Brinn Obermiller" providerId="None"/>
      </p:ext>
    </p:extLst>
  </p:cmAuthor>
  <p:cmAuthor id="5" name="Joann Runion" initials="JR" lastIdx="1" clrIdx="4">
    <p:extLst>
      <p:ext uri="{19B8F6BF-5375-455C-9EA6-DF929625EA0E}">
        <p15:presenceInfo xmlns:p15="http://schemas.microsoft.com/office/powerpoint/2012/main" userId="Joann Runion" providerId="None"/>
      </p:ext>
    </p:extLst>
  </p:cmAuthor>
  <p:cmAuthor id="6" name="Jillian Gentry-Winston" initials="JGW" lastIdx="1" clrIdx="5">
    <p:extLst>
      <p:ext uri="{19B8F6BF-5375-455C-9EA6-DF929625EA0E}">
        <p15:presenceInfo xmlns:p15="http://schemas.microsoft.com/office/powerpoint/2012/main" userId="Jillian Gentry-Winst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A7C"/>
    <a:srgbClr val="5D7975"/>
    <a:srgbClr val="D2D755"/>
    <a:srgbClr val="2DCCD3"/>
    <a:srgbClr val="EE3424"/>
    <a:srgbClr val="1B365D"/>
    <a:srgbClr val="0E2B5A"/>
    <a:srgbClr val="1D2E56"/>
    <a:srgbClr val="445469"/>
    <a:srgbClr val="FBB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156" autoAdjust="0"/>
  </p:normalViewPr>
  <p:slideViewPr>
    <p:cSldViewPr snapToGrid="0">
      <p:cViewPr varScale="1">
        <p:scale>
          <a:sx n="90" d="100"/>
          <a:sy n="90" d="100"/>
        </p:scale>
        <p:origin x="1356" y="78"/>
      </p:cViewPr>
      <p:guideLst>
        <p:guide orient="horz" pos="2184"/>
        <p:guide pos="383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slide" Target="slides/slide8.xml"/><Relationship Id="rId23" Type="http://schemas.microsoft.com/office/2018/10/relationships/authors" Target="authors.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1.3528157741869967E-2"/>
          <c:w val="0.94970445517000035"/>
          <c:h val="0.9007935098929535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E87722"/>
              </a:solidFill>
              <a:ln>
                <a:noFill/>
              </a:ln>
              <a:effectLst/>
            </c:spPr>
            <c:extLst>
              <c:ext xmlns:c16="http://schemas.microsoft.com/office/drawing/2014/chart" uri="{C3380CC4-5D6E-409C-BE32-E72D297353CC}">
                <c16:uniqueId val="{00000001-14BE-E249-9311-2B6E388531DD}"/>
              </c:ext>
            </c:extLst>
          </c:dPt>
          <c:dPt>
            <c:idx val="1"/>
            <c:invertIfNegative val="0"/>
            <c:bubble3D val="0"/>
            <c:spPr>
              <a:solidFill>
                <a:srgbClr val="2DCCD3"/>
              </a:solidFill>
              <a:ln>
                <a:noFill/>
              </a:ln>
              <a:effectLst/>
            </c:spPr>
            <c:extLst>
              <c:ext xmlns:c16="http://schemas.microsoft.com/office/drawing/2014/chart" uri="{C3380CC4-5D6E-409C-BE32-E72D297353CC}">
                <c16:uniqueId val="{00000001-4A1B-6846-9E54-9D9FEE87B950}"/>
              </c:ext>
            </c:extLst>
          </c:dPt>
          <c:dPt>
            <c:idx val="2"/>
            <c:invertIfNegative val="0"/>
            <c:bubble3D val="0"/>
            <c:spPr>
              <a:solidFill>
                <a:srgbClr val="D2D755"/>
              </a:solidFill>
              <a:ln>
                <a:noFill/>
              </a:ln>
              <a:effectLst/>
            </c:spPr>
            <c:extLst>
              <c:ext xmlns:c16="http://schemas.microsoft.com/office/drawing/2014/chart" uri="{C3380CC4-5D6E-409C-BE32-E72D297353CC}">
                <c16:uniqueId val="{00000003-4A1B-6846-9E54-9D9FEE87B950}"/>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5-4A1B-6846-9E54-9D9FEE87B950}"/>
              </c:ext>
            </c:extLst>
          </c:dPt>
          <c:dPt>
            <c:idx val="4"/>
            <c:invertIfNegative val="0"/>
            <c:bubble3D val="0"/>
            <c:spPr>
              <a:solidFill>
                <a:srgbClr val="1D376C"/>
              </a:solidFill>
              <a:ln>
                <a:noFill/>
              </a:ln>
              <a:effectLst/>
            </c:spPr>
            <c:extLst>
              <c:ext xmlns:c16="http://schemas.microsoft.com/office/drawing/2014/chart" uri="{C3380CC4-5D6E-409C-BE32-E72D297353CC}">
                <c16:uniqueId val="{00000007-4A1B-6846-9E54-9D9FEE87B950}"/>
              </c:ext>
            </c:extLst>
          </c:dPt>
          <c:cat>
            <c:strRef>
              <c:f>Sheet1!$A$2:$A$6</c:f>
              <c:strCache>
                <c:ptCount val="5"/>
                <c:pt idx="0">
                  <c:v>Category 1</c:v>
                </c:pt>
                <c:pt idx="1">
                  <c:v>Category 2</c:v>
                </c:pt>
                <c:pt idx="2">
                  <c:v>Category 3</c:v>
                </c:pt>
                <c:pt idx="3">
                  <c:v>Category 4</c:v>
                </c:pt>
                <c:pt idx="4">
                  <c:v>Category 5</c:v>
                </c:pt>
              </c:strCache>
            </c:strRef>
          </c:cat>
          <c:val>
            <c:numRef>
              <c:f>Sheet1!$B$2:$B$6</c:f>
              <c:numCache>
                <c:formatCode>General</c:formatCode>
                <c:ptCount val="5"/>
                <c:pt idx="0">
                  <c:v>2</c:v>
                </c:pt>
                <c:pt idx="1">
                  <c:v>3</c:v>
                </c:pt>
                <c:pt idx="2">
                  <c:v>4</c:v>
                </c:pt>
                <c:pt idx="3">
                  <c:v>5</c:v>
                </c:pt>
                <c:pt idx="4">
                  <c:v>6</c:v>
                </c:pt>
              </c:numCache>
            </c:numRef>
          </c:val>
          <c:extLst>
            <c:ext xmlns:c16="http://schemas.microsoft.com/office/drawing/2014/chart" uri="{C3380CC4-5D6E-409C-BE32-E72D297353CC}">
              <c16:uniqueId val="{00000008-4A1B-6846-9E54-9D9FEE87B950}"/>
            </c:ext>
          </c:extLst>
        </c:ser>
        <c:dLbls>
          <c:showLegendKey val="0"/>
          <c:showVal val="0"/>
          <c:showCatName val="0"/>
          <c:showSerName val="0"/>
          <c:showPercent val="0"/>
          <c:showBubbleSize val="0"/>
        </c:dLbls>
        <c:gapWidth val="121"/>
        <c:overlap val="-27"/>
        <c:axId val="169105240"/>
        <c:axId val="113953760"/>
      </c:barChart>
      <c:catAx>
        <c:axId val="169105240"/>
        <c:scaling>
          <c:orientation val="minMax"/>
        </c:scaling>
        <c:delete val="1"/>
        <c:axPos val="b"/>
        <c:numFmt formatCode="General" sourceLinked="1"/>
        <c:majorTickMark val="none"/>
        <c:minorTickMark val="none"/>
        <c:tickLblPos val="nextTo"/>
        <c:crossAx val="113953760"/>
        <c:crosses val="autoZero"/>
        <c:auto val="1"/>
        <c:lblAlgn val="ctr"/>
        <c:lblOffset val="100"/>
        <c:noMultiLvlLbl val="0"/>
      </c:catAx>
      <c:valAx>
        <c:axId val="113953760"/>
        <c:scaling>
          <c:orientation val="minMax"/>
        </c:scaling>
        <c:delete val="1"/>
        <c:axPos val="l"/>
        <c:numFmt formatCode="General" sourceLinked="1"/>
        <c:majorTickMark val="none"/>
        <c:minorTickMark val="none"/>
        <c:tickLblPos val="nextTo"/>
        <c:crossAx val="16910524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Lato" charset="0"/>
          <a:ea typeface="Lato" charset="0"/>
          <a:cs typeface="Lato"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23_5C8D34CD.xml><?xml version="1.0" encoding="utf-8"?>
<p188:cmLst xmlns:a="http://schemas.openxmlformats.org/drawingml/2006/main" xmlns:r="http://schemas.openxmlformats.org/officeDocument/2006/relationships" xmlns:p188="http://schemas.microsoft.com/office/powerpoint/2018/8/main">
  <p188:cm id="{5309ECBF-786E-4F23-9A0D-0E816DFF0D3F}" authorId="{8A925E07-3877-9D97-B686-E9146F08ACF6}" status="resolved" created="2022-08-29T18:45:20.180" complete="100000">
    <ac:txMkLst xmlns:ac="http://schemas.microsoft.com/office/drawing/2013/main/command">
      <pc:docMk xmlns:pc="http://schemas.microsoft.com/office/powerpoint/2013/main/command"/>
      <pc:sldMk xmlns:pc="http://schemas.microsoft.com/office/powerpoint/2013/main/command" cId="1552757965" sldId="1827"/>
      <ac:spMk id="3" creationId="{D019D28F-F0D1-4E8B-B5B7-DC4ABF1B357C}"/>
      <ac:txMk cp="314">
        <ac:context len="423" hash="1450014098"/>
      </ac:txMk>
    </ac:txMkLst>
    <p188:pos x="4461697" y="4471318"/>
    <p188:txBody>
      <a:bodyPr/>
      <a:lstStyle/>
      <a:p>
        <a:r>
          <a:rPr lang="en-US"/>
          <a:t>Suggested replacement: "rising"</a:t>
        </a:r>
      </a:p>
    </p188:txBody>
  </p188:cm>
  <p188:cm id="{F6A208CA-A938-4EC2-A89A-A3FA734FDA2C}" authorId="{8A925E07-3877-9D97-B686-E9146F08ACF6}" status="resolved" created="2022-08-29T18:50:56.518" complete="100000">
    <ac:txMkLst xmlns:ac="http://schemas.microsoft.com/office/drawing/2013/main/command">
      <pc:docMk xmlns:pc="http://schemas.microsoft.com/office/powerpoint/2013/main/command"/>
      <pc:sldMk xmlns:pc="http://schemas.microsoft.com/office/powerpoint/2013/main/command" cId="1552757965" sldId="1827"/>
      <ac:spMk id="3" creationId="{D019D28F-F0D1-4E8B-B5B7-DC4ABF1B357C}"/>
      <ac:txMk cp="314">
        <ac:context len="423" hash="1450014098"/>
      </ac:txMk>
    </ac:txMkLst>
    <p188:pos x="10226393" y="4471318"/>
    <p188:replyLst>
      <p188:reply id="{51B2E3EB-C5EC-4152-BF1D-8B3A5A71F907}" authorId="{82574CDC-5CDF-E8FE-61DA-E04C97AD24B6}" created="2022-08-29T20:04:57.645">
        <p188:txBody>
          <a:bodyPr/>
          <a:lstStyle/>
          <a:p>
            <a:r>
              <a:rPr lang="en-US"/>
              <a:t>Thank you Shaundraya!</a:t>
            </a:r>
          </a:p>
        </p188:txBody>
      </p188:reply>
    </p188:replyLst>
    <p188:txBody>
      <a:bodyPr/>
      <a:lstStyle/>
      <a:p>
        <a:r>
          <a:rPr lang="en-US"/>
          <a:t>The proposed rule words this differently. It states that tailored services may be provided to kindergarten students who score a 3.5 or higher on any domain. Should this be updated to mirror the proposed rule?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523" cy="471199"/>
          </a:xfrm>
          <a:prstGeom prst="rect">
            <a:avLst/>
          </a:prstGeom>
        </p:spPr>
        <p:txBody>
          <a:bodyPr vert="horz" lIns="93159" tIns="46580" rIns="93159" bIns="46580" rtlCol="0"/>
          <a:lstStyle>
            <a:lvl1pPr algn="l">
              <a:defRPr sz="1200"/>
            </a:lvl1pPr>
          </a:lstStyle>
          <a:p>
            <a:endParaRPr lang="en-US"/>
          </a:p>
        </p:txBody>
      </p:sp>
      <p:sp>
        <p:nvSpPr>
          <p:cNvPr id="3" name="Date Placeholder 2"/>
          <p:cNvSpPr>
            <a:spLocks noGrp="1"/>
          </p:cNvSpPr>
          <p:nvPr>
            <p:ph type="dt" sz="quarter" idx="1"/>
          </p:nvPr>
        </p:nvSpPr>
        <p:spPr>
          <a:xfrm>
            <a:off x="4023330" y="0"/>
            <a:ext cx="3077523" cy="471199"/>
          </a:xfrm>
          <a:prstGeom prst="rect">
            <a:avLst/>
          </a:prstGeom>
        </p:spPr>
        <p:txBody>
          <a:bodyPr vert="horz" lIns="93159" tIns="46580" rIns="93159" bIns="46580" rtlCol="0"/>
          <a:lstStyle>
            <a:lvl1pPr algn="r">
              <a:defRPr sz="1200"/>
            </a:lvl1pPr>
          </a:lstStyle>
          <a:p>
            <a:fld id="{09E7AAB4-A4D6-4647-BA66-8016F3778594}" type="datetimeFigureOut">
              <a:rPr lang="en-US" smtClean="0"/>
              <a:t>5/11/2023</a:t>
            </a:fld>
            <a:endParaRPr lang="en-US"/>
          </a:p>
        </p:txBody>
      </p:sp>
      <p:sp>
        <p:nvSpPr>
          <p:cNvPr id="4" name="Footer Placeholder 3"/>
          <p:cNvSpPr>
            <a:spLocks noGrp="1"/>
          </p:cNvSpPr>
          <p:nvPr>
            <p:ph type="ftr" sz="quarter" idx="2"/>
          </p:nvPr>
        </p:nvSpPr>
        <p:spPr>
          <a:xfrm>
            <a:off x="1" y="8917276"/>
            <a:ext cx="3077523" cy="471199"/>
          </a:xfrm>
          <a:prstGeom prst="rect">
            <a:avLst/>
          </a:prstGeom>
        </p:spPr>
        <p:txBody>
          <a:bodyPr vert="horz" lIns="93159" tIns="46580" rIns="93159" bIns="46580" rtlCol="0" anchor="b"/>
          <a:lstStyle>
            <a:lvl1pPr algn="l">
              <a:defRPr sz="1200"/>
            </a:lvl1pPr>
          </a:lstStyle>
          <a:p>
            <a:endParaRPr lang="en-US"/>
          </a:p>
        </p:txBody>
      </p:sp>
      <p:sp>
        <p:nvSpPr>
          <p:cNvPr id="5" name="Slide Number Placeholder 4"/>
          <p:cNvSpPr>
            <a:spLocks noGrp="1"/>
          </p:cNvSpPr>
          <p:nvPr>
            <p:ph type="sldNum" sz="quarter" idx="3"/>
          </p:nvPr>
        </p:nvSpPr>
        <p:spPr>
          <a:xfrm>
            <a:off x="4023330" y="8917276"/>
            <a:ext cx="3077523" cy="471199"/>
          </a:xfrm>
          <a:prstGeom prst="rect">
            <a:avLst/>
          </a:prstGeom>
        </p:spPr>
        <p:txBody>
          <a:bodyPr vert="horz" lIns="93159" tIns="46580" rIns="93159" bIns="46580" rtlCol="0" anchor="b"/>
          <a:lstStyle>
            <a:lvl1pPr algn="r">
              <a:defRPr sz="1200"/>
            </a:lvl1pPr>
          </a:lstStyle>
          <a:p>
            <a:fld id="{7875DBD9-7EB2-4FD3-9B69-CE651698D9D2}" type="slidenum">
              <a:rPr lang="en-US" smtClean="0"/>
              <a:t>‹#›</a:t>
            </a:fld>
            <a:endParaRPr lang="en-US"/>
          </a:p>
        </p:txBody>
      </p:sp>
    </p:spTree>
    <p:extLst>
      <p:ext uri="{BB962C8B-B14F-4D97-AF65-F5344CB8AC3E}">
        <p14:creationId xmlns:p14="http://schemas.microsoft.com/office/powerpoint/2010/main" val="2671822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7739" cy="469424"/>
          </a:xfrm>
          <a:prstGeom prst="rect">
            <a:avLst/>
          </a:prstGeom>
        </p:spPr>
        <p:txBody>
          <a:bodyPr vert="horz" lIns="94231" tIns="47115" rIns="94231" bIns="47115" rtlCol="0"/>
          <a:lstStyle>
            <a:lvl1pPr algn="l">
              <a:defRPr sz="1200">
                <a:latin typeface="Lato Light"/>
              </a:defRPr>
            </a:lvl1pPr>
          </a:lstStyle>
          <a:p>
            <a:endParaRPr lang="en-US"/>
          </a:p>
        </p:txBody>
      </p:sp>
      <p:sp>
        <p:nvSpPr>
          <p:cNvPr id="3" name="Date Placeholder 2"/>
          <p:cNvSpPr>
            <a:spLocks noGrp="1"/>
          </p:cNvSpPr>
          <p:nvPr>
            <p:ph type="dt" idx="1"/>
          </p:nvPr>
        </p:nvSpPr>
        <p:spPr>
          <a:xfrm>
            <a:off x="4023094" y="0"/>
            <a:ext cx="3077739" cy="469424"/>
          </a:xfrm>
          <a:prstGeom prst="rect">
            <a:avLst/>
          </a:prstGeom>
        </p:spPr>
        <p:txBody>
          <a:bodyPr vert="horz" lIns="94231" tIns="47115" rIns="94231" bIns="47115" rtlCol="0"/>
          <a:lstStyle>
            <a:lvl1pPr algn="r">
              <a:defRPr sz="1200">
                <a:latin typeface="Lato Light"/>
              </a:defRPr>
            </a:lvl1pPr>
          </a:lstStyle>
          <a:p>
            <a:fld id="{EFC10EE1-B198-C942-8235-326C972CBB30}" type="datetimeFigureOut">
              <a:rPr lang="en-US" smtClean="0"/>
              <a:pPr/>
              <a:t>5/11/2023</a:t>
            </a:fld>
            <a:endParaRPr lang="en-US"/>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231" tIns="47115" rIns="94231" bIns="47115"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31" tIns="47115" rIns="94231"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7422"/>
            <a:ext cx="3077739" cy="469424"/>
          </a:xfrm>
          <a:prstGeom prst="rect">
            <a:avLst/>
          </a:prstGeom>
        </p:spPr>
        <p:txBody>
          <a:bodyPr vert="horz" lIns="94231" tIns="47115" rIns="94231" bIns="47115" rtlCol="0" anchor="b"/>
          <a:lstStyle>
            <a:lvl1pPr algn="l">
              <a:defRPr sz="1200">
                <a:latin typeface="Lato Light"/>
              </a:defRPr>
            </a:lvl1pPr>
          </a:lstStyle>
          <a:p>
            <a:endParaRPr lang="en-US"/>
          </a:p>
        </p:txBody>
      </p:sp>
      <p:sp>
        <p:nvSpPr>
          <p:cNvPr id="7" name="Slide Number Placeholder 6"/>
          <p:cNvSpPr>
            <a:spLocks noGrp="1"/>
          </p:cNvSpPr>
          <p:nvPr>
            <p:ph type="sldNum" sz="quarter" idx="5"/>
          </p:nvPr>
        </p:nvSpPr>
        <p:spPr>
          <a:xfrm>
            <a:off x="4023094" y="8917422"/>
            <a:ext cx="3077739" cy="469424"/>
          </a:xfrm>
          <a:prstGeom prst="rect">
            <a:avLst/>
          </a:prstGeom>
        </p:spPr>
        <p:txBody>
          <a:bodyPr vert="horz" lIns="94231" tIns="47115" rIns="94231" bIns="47115" rtlCol="0" anchor="b"/>
          <a:lstStyle>
            <a:lvl1pPr algn="r">
              <a:defRPr sz="1200">
                <a:latin typeface="Lato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kern="1200">
        <a:solidFill>
          <a:schemeClr val="tx1"/>
        </a:solidFill>
        <a:latin typeface="Lato Light"/>
        <a:ea typeface="+mn-ea"/>
        <a:cs typeface="+mn-cs"/>
      </a:defRPr>
    </a:lvl1pPr>
    <a:lvl2pPr marL="457109" algn="l" defTabSz="457109" rtl="0" eaLnBrk="1" latinLnBrk="0" hangingPunct="1">
      <a:defRPr sz="1200" kern="1200">
        <a:solidFill>
          <a:schemeClr val="tx1"/>
        </a:solidFill>
        <a:latin typeface="Lato Light"/>
        <a:ea typeface="+mn-ea"/>
        <a:cs typeface="+mn-cs"/>
      </a:defRPr>
    </a:lvl2pPr>
    <a:lvl3pPr marL="914217" algn="l" defTabSz="457109" rtl="0" eaLnBrk="1" latinLnBrk="0" hangingPunct="1">
      <a:defRPr sz="1200" kern="1200">
        <a:solidFill>
          <a:schemeClr val="tx1"/>
        </a:solidFill>
        <a:latin typeface="Lato Light"/>
        <a:ea typeface="+mn-ea"/>
        <a:cs typeface="+mn-cs"/>
      </a:defRPr>
    </a:lvl3pPr>
    <a:lvl4pPr marL="1371326" algn="l" defTabSz="457109" rtl="0" eaLnBrk="1" latinLnBrk="0" hangingPunct="1">
      <a:defRPr sz="1200" kern="1200">
        <a:solidFill>
          <a:schemeClr val="tx1"/>
        </a:solidFill>
        <a:latin typeface="Lato Light"/>
        <a:ea typeface="+mn-ea"/>
        <a:cs typeface="+mn-cs"/>
      </a:defRPr>
    </a:lvl4pPr>
    <a:lvl5pPr marL="1828434" algn="l" defTabSz="457109" rtl="0" eaLnBrk="1" latinLnBrk="0" hangingPunct="1">
      <a:defRPr sz="1200" kern="1200">
        <a:solidFill>
          <a:schemeClr val="tx1"/>
        </a:solidFill>
        <a:latin typeface="Lato Light"/>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Kick off presentation – Joann </a:t>
            </a:r>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a:p>
        </p:txBody>
      </p:sp>
    </p:spTree>
    <p:extLst>
      <p:ext uri="{BB962C8B-B14F-4D97-AF65-F5344CB8AC3E}">
        <p14:creationId xmlns:p14="http://schemas.microsoft.com/office/powerpoint/2010/main" val="4025214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Joann </a:t>
            </a:r>
          </a:p>
        </p:txBody>
      </p:sp>
      <p:sp>
        <p:nvSpPr>
          <p:cNvPr id="4" name="Slide Number Placeholder 3"/>
          <p:cNvSpPr>
            <a:spLocks noGrp="1"/>
          </p:cNvSpPr>
          <p:nvPr>
            <p:ph type="sldNum" sz="quarter" idx="5"/>
          </p:nvPr>
        </p:nvSpPr>
        <p:spPr/>
        <p:txBody>
          <a:bodyPr/>
          <a:lstStyle/>
          <a:p>
            <a:fld id="{006BE02D-20C0-F840-AFAC-BEA99C74FDC2}" type="slidenum">
              <a:rPr lang="en-US" smtClean="0"/>
              <a:pPr/>
              <a:t>2</a:t>
            </a:fld>
            <a:endParaRPr lang="en-US"/>
          </a:p>
        </p:txBody>
      </p:sp>
    </p:spTree>
    <p:extLst>
      <p:ext uri="{BB962C8B-B14F-4D97-AF65-F5344CB8AC3E}">
        <p14:creationId xmlns:p14="http://schemas.microsoft.com/office/powerpoint/2010/main" val="3411038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Lato Light"/>
                <a:cs typeface="Lato Light"/>
              </a:rPr>
              <a:t>Add that full version of rule is slated to be posted end of June 2023</a:t>
            </a:r>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a:p>
        </p:txBody>
      </p:sp>
    </p:spTree>
    <p:extLst>
      <p:ext uri="{BB962C8B-B14F-4D97-AF65-F5344CB8AC3E}">
        <p14:creationId xmlns:p14="http://schemas.microsoft.com/office/powerpoint/2010/main" val="3475992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Lato Light"/>
                <a:cs typeface="Lato Light"/>
              </a:rPr>
              <a:t>ESL is considered a core class and should receive the same number of minutes as other core classes. </a:t>
            </a:r>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a:p>
        </p:txBody>
      </p:sp>
    </p:spTree>
    <p:extLst>
      <p:ext uri="{BB962C8B-B14F-4D97-AF65-F5344CB8AC3E}">
        <p14:creationId xmlns:p14="http://schemas.microsoft.com/office/powerpoint/2010/main" val="2047614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contacts: </a:t>
            </a:r>
          </a:p>
          <a:p>
            <a:r>
              <a:rPr lang="en-US" dirty="0"/>
              <a:t>Nancy Williams- Assessment (Nancy.E.Williams@tn.gov) </a:t>
            </a:r>
          </a:p>
          <a:p>
            <a:endParaRPr lang="en-US" dirty="0"/>
          </a:p>
        </p:txBody>
      </p:sp>
      <p:sp>
        <p:nvSpPr>
          <p:cNvPr id="4" name="Slide Number Placeholder 3"/>
          <p:cNvSpPr>
            <a:spLocks noGrp="1"/>
          </p:cNvSpPr>
          <p:nvPr>
            <p:ph type="sldNum" sz="quarter" idx="5"/>
          </p:nvPr>
        </p:nvSpPr>
        <p:spPr/>
        <p:txBody>
          <a:bodyPr/>
          <a:lstStyle/>
          <a:p>
            <a:fld id="{87B8BC25-F2FF-43F7-BB7D-78289C15104D}" type="slidenum">
              <a:rPr lang="en-US" smtClean="0"/>
              <a:t>5</a:t>
            </a:fld>
            <a:endParaRPr lang="en-US"/>
          </a:p>
        </p:txBody>
      </p:sp>
    </p:spTree>
    <p:extLst>
      <p:ext uri="{BB962C8B-B14F-4D97-AF65-F5344CB8AC3E}">
        <p14:creationId xmlns:p14="http://schemas.microsoft.com/office/powerpoint/2010/main" val="2937203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Retention questions: Reed.Cook@tn.gov </a:t>
            </a:r>
          </a:p>
          <a:p>
            <a:r>
              <a:rPr lang="en-US" dirty="0">
                <a:latin typeface="Calibri"/>
                <a:cs typeface="Calibri"/>
              </a:rPr>
              <a:t>If commissioner update resources for retention are needed please reach out to your LEA directors whom receive the commissioner update. </a:t>
            </a:r>
          </a:p>
          <a:p>
            <a:endParaRPr lang="en-US" dirty="0">
              <a:latin typeface="Calibri"/>
              <a:cs typeface="Calibri"/>
            </a:endParaRPr>
          </a:p>
          <a:p>
            <a:r>
              <a:rPr lang="en-US" dirty="0">
                <a:latin typeface="Calibri"/>
                <a:cs typeface="Calibri"/>
              </a:rPr>
              <a:t>If ULN/PULSE questions come up, share training will be coming up last week of May. Kicks off May 31 in Southwest </a:t>
            </a:r>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a:p>
        </p:txBody>
      </p:sp>
    </p:spTree>
    <p:extLst>
      <p:ext uri="{BB962C8B-B14F-4D97-AF65-F5344CB8AC3E}">
        <p14:creationId xmlns:p14="http://schemas.microsoft.com/office/powerpoint/2010/main" val="4099778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a:p>
        </p:txBody>
      </p:sp>
    </p:spTree>
    <p:extLst>
      <p:ext uri="{BB962C8B-B14F-4D97-AF65-F5344CB8AC3E}">
        <p14:creationId xmlns:p14="http://schemas.microsoft.com/office/powerpoint/2010/main" val="530762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8</a:t>
            </a:fld>
            <a:endParaRPr lang="en-US"/>
          </a:p>
        </p:txBody>
      </p:sp>
    </p:spTree>
    <p:extLst>
      <p:ext uri="{BB962C8B-B14F-4D97-AF65-F5344CB8AC3E}">
        <p14:creationId xmlns:p14="http://schemas.microsoft.com/office/powerpoint/2010/main" val="37010388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3" Type="http://schemas.openxmlformats.org/officeDocument/2006/relationships/image" Target="../media/image33.png"/><Relationship Id="rId18" Type="http://schemas.openxmlformats.org/officeDocument/2006/relationships/image" Target="../media/image38.svg"/><Relationship Id="rId26" Type="http://schemas.openxmlformats.org/officeDocument/2006/relationships/image" Target="../media/image46.png"/><Relationship Id="rId39" Type="http://schemas.openxmlformats.org/officeDocument/2006/relationships/image" Target="../media/image59.svg"/><Relationship Id="rId21" Type="http://schemas.openxmlformats.org/officeDocument/2006/relationships/image" Target="../media/image41.emf"/><Relationship Id="rId34" Type="http://schemas.openxmlformats.org/officeDocument/2006/relationships/image" Target="../media/image54.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5" Type="http://schemas.openxmlformats.org/officeDocument/2006/relationships/image" Target="../media/image45.emf"/><Relationship Id="rId33" Type="http://schemas.openxmlformats.org/officeDocument/2006/relationships/image" Target="../media/image53.svg"/><Relationship Id="rId38" Type="http://schemas.openxmlformats.org/officeDocument/2006/relationships/image" Target="../media/image58.png"/><Relationship Id="rId2" Type="http://schemas.openxmlformats.org/officeDocument/2006/relationships/image" Target="../media/image23.png"/><Relationship Id="rId16" Type="http://schemas.openxmlformats.org/officeDocument/2006/relationships/image" Target="../media/image36.svg"/><Relationship Id="rId20" Type="http://schemas.openxmlformats.org/officeDocument/2006/relationships/image" Target="../media/image40.svg"/><Relationship Id="rId29" Type="http://schemas.openxmlformats.org/officeDocument/2006/relationships/image" Target="../media/image49.svg"/><Relationship Id="rId1" Type="http://schemas.openxmlformats.org/officeDocument/2006/relationships/slideMaster" Target="../slideMasters/slideMaster1.xml"/><Relationship Id="rId6" Type="http://schemas.openxmlformats.org/officeDocument/2006/relationships/image" Target="../media/image26.svg"/><Relationship Id="rId11" Type="http://schemas.openxmlformats.org/officeDocument/2006/relationships/image" Target="../media/image31.png"/><Relationship Id="rId24" Type="http://schemas.openxmlformats.org/officeDocument/2006/relationships/image" Target="../media/image44.emf"/><Relationship Id="rId32" Type="http://schemas.openxmlformats.org/officeDocument/2006/relationships/image" Target="../media/image52.png"/><Relationship Id="rId37" Type="http://schemas.openxmlformats.org/officeDocument/2006/relationships/image" Target="../media/image57.sv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emf"/><Relationship Id="rId28" Type="http://schemas.openxmlformats.org/officeDocument/2006/relationships/image" Target="../media/image48.png"/><Relationship Id="rId36" Type="http://schemas.openxmlformats.org/officeDocument/2006/relationships/image" Target="../media/image56.png"/><Relationship Id="rId10" Type="http://schemas.openxmlformats.org/officeDocument/2006/relationships/image" Target="../media/image30.svg"/><Relationship Id="rId19" Type="http://schemas.openxmlformats.org/officeDocument/2006/relationships/image" Target="../media/image39.png"/><Relationship Id="rId31" Type="http://schemas.openxmlformats.org/officeDocument/2006/relationships/image" Target="../media/image51.svg"/><Relationship Id="rId4" Type="http://schemas.openxmlformats.org/officeDocument/2006/relationships/image" Target="../media/image20.pn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2.emf"/><Relationship Id="rId27" Type="http://schemas.openxmlformats.org/officeDocument/2006/relationships/image" Target="../media/image47.svg"/><Relationship Id="rId30" Type="http://schemas.openxmlformats.org/officeDocument/2006/relationships/image" Target="../media/image50.png"/><Relationship Id="rId35" Type="http://schemas.openxmlformats.org/officeDocument/2006/relationships/image" Target="../media/image55.svg"/><Relationship Id="rId8" Type="http://schemas.openxmlformats.org/officeDocument/2006/relationships/image" Target="../media/image28.svg"/><Relationship Id="rId3" Type="http://schemas.openxmlformats.org/officeDocument/2006/relationships/image" Target="../media/image24.png"/></Relationships>
</file>

<file path=ppt/slideLayouts/_rels/slideLayout27.xml.rels><?xml version="1.0" encoding="UTF-8" standalone="yes"?>
<Relationships xmlns="http://schemas.openxmlformats.org/package/2006/relationships"><Relationship Id="rId26" Type="http://schemas.openxmlformats.org/officeDocument/2006/relationships/image" Target="../media/image84.png"/><Relationship Id="rId21" Type="http://schemas.openxmlformats.org/officeDocument/2006/relationships/image" Target="../media/image79.svg"/><Relationship Id="rId42" Type="http://schemas.openxmlformats.org/officeDocument/2006/relationships/image" Target="../media/image100.png"/><Relationship Id="rId47" Type="http://schemas.openxmlformats.org/officeDocument/2006/relationships/image" Target="../media/image105.svg"/><Relationship Id="rId63" Type="http://schemas.openxmlformats.org/officeDocument/2006/relationships/image" Target="../media/image121.svg"/><Relationship Id="rId68" Type="http://schemas.openxmlformats.org/officeDocument/2006/relationships/image" Target="../media/image126.png"/><Relationship Id="rId84" Type="http://schemas.openxmlformats.org/officeDocument/2006/relationships/image" Target="../media/image142.png"/><Relationship Id="rId89" Type="http://schemas.openxmlformats.org/officeDocument/2006/relationships/image" Target="../media/image147.svg"/><Relationship Id="rId16" Type="http://schemas.openxmlformats.org/officeDocument/2006/relationships/image" Target="../media/image74.png"/><Relationship Id="rId11" Type="http://schemas.openxmlformats.org/officeDocument/2006/relationships/image" Target="../media/image69.svg"/><Relationship Id="rId32" Type="http://schemas.openxmlformats.org/officeDocument/2006/relationships/image" Target="../media/image90.png"/><Relationship Id="rId37" Type="http://schemas.openxmlformats.org/officeDocument/2006/relationships/image" Target="../media/image95.svg"/><Relationship Id="rId53" Type="http://schemas.openxmlformats.org/officeDocument/2006/relationships/image" Target="../media/image111.svg"/><Relationship Id="rId58" Type="http://schemas.openxmlformats.org/officeDocument/2006/relationships/image" Target="../media/image116.png"/><Relationship Id="rId74" Type="http://schemas.openxmlformats.org/officeDocument/2006/relationships/image" Target="../media/image132.png"/><Relationship Id="rId79" Type="http://schemas.openxmlformats.org/officeDocument/2006/relationships/image" Target="../media/image137.svg"/><Relationship Id="rId5" Type="http://schemas.openxmlformats.org/officeDocument/2006/relationships/image" Target="../media/image63.svg"/><Relationship Id="rId90" Type="http://schemas.openxmlformats.org/officeDocument/2006/relationships/image" Target="../media/image148.png"/><Relationship Id="rId95" Type="http://schemas.openxmlformats.org/officeDocument/2006/relationships/image" Target="../media/image153.svg"/><Relationship Id="rId22" Type="http://schemas.openxmlformats.org/officeDocument/2006/relationships/image" Target="../media/image80.png"/><Relationship Id="rId27" Type="http://schemas.openxmlformats.org/officeDocument/2006/relationships/image" Target="../media/image85.svg"/><Relationship Id="rId43" Type="http://schemas.openxmlformats.org/officeDocument/2006/relationships/image" Target="../media/image101.svg"/><Relationship Id="rId48" Type="http://schemas.openxmlformats.org/officeDocument/2006/relationships/image" Target="../media/image106.png"/><Relationship Id="rId64" Type="http://schemas.openxmlformats.org/officeDocument/2006/relationships/image" Target="../media/image122.png"/><Relationship Id="rId69" Type="http://schemas.openxmlformats.org/officeDocument/2006/relationships/image" Target="../media/image127.svg"/><Relationship Id="rId80" Type="http://schemas.openxmlformats.org/officeDocument/2006/relationships/image" Target="../media/image138.png"/><Relationship Id="rId85" Type="http://schemas.openxmlformats.org/officeDocument/2006/relationships/image" Target="../media/image143.svg"/><Relationship Id="rId12" Type="http://schemas.openxmlformats.org/officeDocument/2006/relationships/image" Target="../media/image70.png"/><Relationship Id="rId17" Type="http://schemas.openxmlformats.org/officeDocument/2006/relationships/image" Target="../media/image75.svg"/><Relationship Id="rId25" Type="http://schemas.openxmlformats.org/officeDocument/2006/relationships/image" Target="../media/image83.svg"/><Relationship Id="rId33" Type="http://schemas.openxmlformats.org/officeDocument/2006/relationships/image" Target="../media/image91.svg"/><Relationship Id="rId38" Type="http://schemas.openxmlformats.org/officeDocument/2006/relationships/image" Target="../media/image96.png"/><Relationship Id="rId46" Type="http://schemas.openxmlformats.org/officeDocument/2006/relationships/image" Target="../media/image104.png"/><Relationship Id="rId59" Type="http://schemas.openxmlformats.org/officeDocument/2006/relationships/image" Target="../media/image117.svg"/><Relationship Id="rId67" Type="http://schemas.openxmlformats.org/officeDocument/2006/relationships/image" Target="../media/image125.svg"/><Relationship Id="rId20" Type="http://schemas.openxmlformats.org/officeDocument/2006/relationships/image" Target="../media/image78.png"/><Relationship Id="rId41" Type="http://schemas.openxmlformats.org/officeDocument/2006/relationships/image" Target="../media/image99.svg"/><Relationship Id="rId54" Type="http://schemas.openxmlformats.org/officeDocument/2006/relationships/image" Target="../media/image112.png"/><Relationship Id="rId62" Type="http://schemas.openxmlformats.org/officeDocument/2006/relationships/image" Target="../media/image120.png"/><Relationship Id="rId70" Type="http://schemas.openxmlformats.org/officeDocument/2006/relationships/image" Target="../media/image128.png"/><Relationship Id="rId75" Type="http://schemas.openxmlformats.org/officeDocument/2006/relationships/image" Target="../media/image133.svg"/><Relationship Id="rId83" Type="http://schemas.openxmlformats.org/officeDocument/2006/relationships/image" Target="../media/image141.svg"/><Relationship Id="rId88" Type="http://schemas.openxmlformats.org/officeDocument/2006/relationships/image" Target="../media/image146.png"/><Relationship Id="rId91" Type="http://schemas.openxmlformats.org/officeDocument/2006/relationships/image" Target="../media/image149.svg"/><Relationship Id="rId96" Type="http://schemas.openxmlformats.org/officeDocument/2006/relationships/image" Target="../media/image154.png"/><Relationship Id="rId1" Type="http://schemas.openxmlformats.org/officeDocument/2006/relationships/slideMaster" Target="../slideMasters/slideMaster1.xml"/><Relationship Id="rId6" Type="http://schemas.openxmlformats.org/officeDocument/2006/relationships/image" Target="../media/image64.png"/><Relationship Id="rId15" Type="http://schemas.openxmlformats.org/officeDocument/2006/relationships/image" Target="../media/image73.svg"/><Relationship Id="rId23" Type="http://schemas.openxmlformats.org/officeDocument/2006/relationships/image" Target="../media/image81.svg"/><Relationship Id="rId28" Type="http://schemas.openxmlformats.org/officeDocument/2006/relationships/image" Target="../media/image86.png"/><Relationship Id="rId36" Type="http://schemas.openxmlformats.org/officeDocument/2006/relationships/image" Target="../media/image94.png"/><Relationship Id="rId49" Type="http://schemas.openxmlformats.org/officeDocument/2006/relationships/image" Target="../media/image107.svg"/><Relationship Id="rId57" Type="http://schemas.openxmlformats.org/officeDocument/2006/relationships/image" Target="../media/image115.svg"/><Relationship Id="rId10" Type="http://schemas.openxmlformats.org/officeDocument/2006/relationships/image" Target="../media/image68.png"/><Relationship Id="rId31" Type="http://schemas.openxmlformats.org/officeDocument/2006/relationships/image" Target="../media/image89.svg"/><Relationship Id="rId44" Type="http://schemas.openxmlformats.org/officeDocument/2006/relationships/image" Target="../media/image102.png"/><Relationship Id="rId52" Type="http://schemas.openxmlformats.org/officeDocument/2006/relationships/image" Target="../media/image110.png"/><Relationship Id="rId60" Type="http://schemas.openxmlformats.org/officeDocument/2006/relationships/image" Target="../media/image118.png"/><Relationship Id="rId65" Type="http://schemas.openxmlformats.org/officeDocument/2006/relationships/image" Target="../media/image123.svg"/><Relationship Id="rId73" Type="http://schemas.openxmlformats.org/officeDocument/2006/relationships/image" Target="../media/image131.svg"/><Relationship Id="rId78" Type="http://schemas.openxmlformats.org/officeDocument/2006/relationships/image" Target="../media/image136.png"/><Relationship Id="rId81" Type="http://schemas.openxmlformats.org/officeDocument/2006/relationships/image" Target="../media/image139.svg"/><Relationship Id="rId86" Type="http://schemas.openxmlformats.org/officeDocument/2006/relationships/image" Target="../media/image144.png"/><Relationship Id="rId94" Type="http://schemas.openxmlformats.org/officeDocument/2006/relationships/image" Target="../media/image152.png"/><Relationship Id="rId99" Type="http://schemas.openxmlformats.org/officeDocument/2006/relationships/image" Target="../media/image157.svg"/><Relationship Id="rId101" Type="http://schemas.openxmlformats.org/officeDocument/2006/relationships/image" Target="../media/image159.svg"/><Relationship Id="rId4" Type="http://schemas.openxmlformats.org/officeDocument/2006/relationships/image" Target="../media/image62.png"/><Relationship Id="rId9" Type="http://schemas.openxmlformats.org/officeDocument/2006/relationships/image" Target="../media/image67.svg"/><Relationship Id="rId13" Type="http://schemas.openxmlformats.org/officeDocument/2006/relationships/image" Target="../media/image71.svg"/><Relationship Id="rId18" Type="http://schemas.openxmlformats.org/officeDocument/2006/relationships/image" Target="../media/image76.png"/><Relationship Id="rId39" Type="http://schemas.openxmlformats.org/officeDocument/2006/relationships/image" Target="../media/image97.svg"/><Relationship Id="rId34" Type="http://schemas.openxmlformats.org/officeDocument/2006/relationships/image" Target="../media/image92.png"/><Relationship Id="rId50" Type="http://schemas.openxmlformats.org/officeDocument/2006/relationships/image" Target="../media/image108.png"/><Relationship Id="rId55" Type="http://schemas.openxmlformats.org/officeDocument/2006/relationships/image" Target="../media/image113.svg"/><Relationship Id="rId76" Type="http://schemas.openxmlformats.org/officeDocument/2006/relationships/image" Target="../media/image134.png"/><Relationship Id="rId97" Type="http://schemas.openxmlformats.org/officeDocument/2006/relationships/image" Target="../media/image155.svg"/><Relationship Id="rId7" Type="http://schemas.openxmlformats.org/officeDocument/2006/relationships/image" Target="../media/image65.svg"/><Relationship Id="rId71" Type="http://schemas.openxmlformats.org/officeDocument/2006/relationships/image" Target="../media/image129.svg"/><Relationship Id="rId92" Type="http://schemas.openxmlformats.org/officeDocument/2006/relationships/image" Target="../media/image150.png"/><Relationship Id="rId2" Type="http://schemas.openxmlformats.org/officeDocument/2006/relationships/image" Target="../media/image60.png"/><Relationship Id="rId29" Type="http://schemas.openxmlformats.org/officeDocument/2006/relationships/image" Target="../media/image87.svg"/><Relationship Id="rId24" Type="http://schemas.openxmlformats.org/officeDocument/2006/relationships/image" Target="../media/image82.png"/><Relationship Id="rId40" Type="http://schemas.openxmlformats.org/officeDocument/2006/relationships/image" Target="../media/image98.png"/><Relationship Id="rId45" Type="http://schemas.openxmlformats.org/officeDocument/2006/relationships/image" Target="../media/image103.svg"/><Relationship Id="rId66" Type="http://schemas.openxmlformats.org/officeDocument/2006/relationships/image" Target="../media/image124.png"/><Relationship Id="rId87" Type="http://schemas.openxmlformats.org/officeDocument/2006/relationships/image" Target="../media/image145.svg"/><Relationship Id="rId61" Type="http://schemas.openxmlformats.org/officeDocument/2006/relationships/image" Target="../media/image119.svg"/><Relationship Id="rId82" Type="http://schemas.openxmlformats.org/officeDocument/2006/relationships/image" Target="../media/image140.png"/><Relationship Id="rId19" Type="http://schemas.openxmlformats.org/officeDocument/2006/relationships/image" Target="../media/image77.svg"/><Relationship Id="rId14" Type="http://schemas.openxmlformats.org/officeDocument/2006/relationships/image" Target="../media/image72.png"/><Relationship Id="rId30" Type="http://schemas.openxmlformats.org/officeDocument/2006/relationships/image" Target="../media/image88.png"/><Relationship Id="rId35" Type="http://schemas.openxmlformats.org/officeDocument/2006/relationships/image" Target="../media/image93.svg"/><Relationship Id="rId56" Type="http://schemas.openxmlformats.org/officeDocument/2006/relationships/image" Target="../media/image114.png"/><Relationship Id="rId77" Type="http://schemas.openxmlformats.org/officeDocument/2006/relationships/image" Target="../media/image135.svg"/><Relationship Id="rId100" Type="http://schemas.openxmlformats.org/officeDocument/2006/relationships/image" Target="../media/image158.png"/><Relationship Id="rId8" Type="http://schemas.openxmlformats.org/officeDocument/2006/relationships/image" Target="../media/image66.png"/><Relationship Id="rId51" Type="http://schemas.openxmlformats.org/officeDocument/2006/relationships/image" Target="../media/image109.svg"/><Relationship Id="rId72" Type="http://schemas.openxmlformats.org/officeDocument/2006/relationships/image" Target="../media/image130.png"/><Relationship Id="rId93" Type="http://schemas.openxmlformats.org/officeDocument/2006/relationships/image" Target="../media/image151.svg"/><Relationship Id="rId98" Type="http://schemas.openxmlformats.org/officeDocument/2006/relationships/image" Target="../media/image156.png"/><Relationship Id="rId3" Type="http://schemas.openxmlformats.org/officeDocument/2006/relationships/image" Target="../media/image61.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5.jpeg"/><Relationship Id="rId7" Type="http://schemas.openxmlformats.org/officeDocument/2006/relationships/image" Target="../media/image161.png"/><Relationship Id="rId2" Type="http://schemas.openxmlformats.org/officeDocument/2006/relationships/image" Target="../media/image164.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67.png"/><Relationship Id="rId4" Type="http://schemas.openxmlformats.org/officeDocument/2006/relationships/image" Target="../media/image166.jpe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Opening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22FABF4-1F54-4143-A109-B7E9BE359E78}"/>
              </a:ext>
            </a:extLst>
          </p:cNvPr>
          <p:cNvSpPr/>
          <p:nvPr userDrawn="1"/>
        </p:nvSpPr>
        <p:spPr>
          <a:xfrm flipH="1">
            <a:off x="5278581" y="0"/>
            <a:ext cx="6910242" cy="6858000"/>
          </a:xfrm>
          <a:custGeom>
            <a:avLst/>
            <a:gdLst>
              <a:gd name="connsiteX0" fmla="*/ 2852449 w 6910242"/>
              <a:gd name="connsiteY0" fmla="*/ 0 h 6858000"/>
              <a:gd name="connsiteX1" fmla="*/ 0 w 6910242"/>
              <a:gd name="connsiteY1" fmla="*/ 0 h 6858000"/>
              <a:gd name="connsiteX2" fmla="*/ 0 w 6910242"/>
              <a:gd name="connsiteY2" fmla="*/ 6858000 h 6858000"/>
              <a:gd name="connsiteX3" fmla="*/ 2852449 w 6910242"/>
              <a:gd name="connsiteY3" fmla="*/ 6858000 h 6858000"/>
              <a:gd name="connsiteX4" fmla="*/ 6910242 w 691024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242" h="6858000">
                <a:moveTo>
                  <a:pt x="2852449" y="0"/>
                </a:moveTo>
                <a:lnTo>
                  <a:pt x="0" y="0"/>
                </a:lnTo>
                <a:lnTo>
                  <a:pt x="0" y="6858000"/>
                </a:lnTo>
                <a:lnTo>
                  <a:pt x="2852449" y="6858000"/>
                </a:lnTo>
                <a:lnTo>
                  <a:pt x="6910242" y="6858000"/>
                </a:lnTo>
                <a:close/>
              </a:path>
            </a:pathLst>
          </a:cu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11AC1DBD-D69C-904F-BD41-06D6D31FC2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257665"/>
            <a:ext cx="1511317" cy="943089"/>
          </a:xfrm>
          <a:prstGeom prst="rect">
            <a:avLst/>
          </a:prstGeom>
        </p:spPr>
      </p:pic>
      <p:sp>
        <p:nvSpPr>
          <p:cNvPr id="7" name="TextBox 6">
            <a:extLst>
              <a:ext uri="{FF2B5EF4-FFF2-40B4-BE49-F238E27FC236}">
                <a16:creationId xmlns:a16="http://schemas.microsoft.com/office/drawing/2014/main" id="{9661E39E-260F-2744-85CB-0AD1F70FD5C5}"/>
              </a:ext>
            </a:extLst>
          </p:cNvPr>
          <p:cNvSpPr txBox="1"/>
          <p:nvPr userDrawn="1"/>
        </p:nvSpPr>
        <p:spPr>
          <a:xfrm>
            <a:off x="503874" y="964456"/>
            <a:ext cx="1390304" cy="276927"/>
          </a:xfrm>
          <a:prstGeom prst="rect">
            <a:avLst/>
          </a:prstGeom>
          <a:noFill/>
        </p:spPr>
        <p:txBody>
          <a:bodyPr wrap="square" rtlCol="0">
            <a:spAutoFit/>
          </a:bodyPr>
          <a:lstStyle/>
          <a:p>
            <a:pPr algn="r"/>
            <a:r>
              <a:rPr lang="en-US" sz="1200"/>
              <a:t>#</a:t>
            </a:r>
            <a:r>
              <a:rPr lang="en-US" sz="1200" err="1"/>
              <a:t>TNBestforAll</a:t>
            </a:r>
            <a:endParaRPr lang="en-US" sz="1200"/>
          </a:p>
        </p:txBody>
      </p:sp>
      <p:pic>
        <p:nvPicPr>
          <p:cNvPr id="8" name="Picture 7">
            <a:extLst>
              <a:ext uri="{FF2B5EF4-FFF2-40B4-BE49-F238E27FC236}">
                <a16:creationId xmlns:a16="http://schemas.microsoft.com/office/drawing/2014/main" id="{8FF5F5F4-A1F6-E84F-81C1-515EEFC8D1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
        <p:nvSpPr>
          <p:cNvPr id="9" name="Subtitle 2">
            <a:extLst>
              <a:ext uri="{FF2B5EF4-FFF2-40B4-BE49-F238E27FC236}">
                <a16:creationId xmlns:a16="http://schemas.microsoft.com/office/drawing/2014/main" id="{9ECF7064-5BC0-1248-BDA0-BEEF30B2D62C}"/>
              </a:ext>
            </a:extLst>
          </p:cNvPr>
          <p:cNvSpPr>
            <a:spLocks noGrp="1"/>
          </p:cNvSpPr>
          <p:nvPr>
            <p:ph type="subTitle" idx="1" hasCustomPrompt="1"/>
          </p:nvPr>
        </p:nvSpPr>
        <p:spPr>
          <a:xfrm>
            <a:off x="503238" y="3810521"/>
            <a:ext cx="5590538" cy="415869"/>
          </a:xfrm>
        </p:spPr>
        <p:txBody>
          <a:bodyPr anchor="ctr">
            <a:noAutofit/>
          </a:bodyPr>
          <a:lstStyle>
            <a:lvl1pPr marL="0" indent="0" algn="l">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a:t>
            </a:r>
          </a:p>
        </p:txBody>
      </p:sp>
      <p:sp>
        <p:nvSpPr>
          <p:cNvPr id="11" name="Title 10">
            <a:extLst>
              <a:ext uri="{FF2B5EF4-FFF2-40B4-BE49-F238E27FC236}">
                <a16:creationId xmlns:a16="http://schemas.microsoft.com/office/drawing/2014/main" id="{06672270-EBEA-1543-88D0-6D4BEA5A0762}"/>
              </a:ext>
            </a:extLst>
          </p:cNvPr>
          <p:cNvSpPr>
            <a:spLocks noGrp="1"/>
          </p:cNvSpPr>
          <p:nvPr>
            <p:ph type="title"/>
          </p:nvPr>
        </p:nvSpPr>
        <p:spPr>
          <a:xfrm>
            <a:off x="503238" y="1718385"/>
            <a:ext cx="6388232" cy="1798523"/>
          </a:xfrm>
        </p:spPr>
        <p:txBody>
          <a:bodyPr anchor="b"/>
          <a:lstStyle/>
          <a:p>
            <a:r>
              <a:rPr lang="en-US"/>
              <a:t>Click to edit Master title style</a:t>
            </a:r>
          </a:p>
        </p:txBody>
      </p:sp>
      <p:sp>
        <p:nvSpPr>
          <p:cNvPr id="14" name="Text Placeholder 13">
            <a:extLst>
              <a:ext uri="{FF2B5EF4-FFF2-40B4-BE49-F238E27FC236}">
                <a16:creationId xmlns:a16="http://schemas.microsoft.com/office/drawing/2014/main" id="{43EC2EDF-7C27-5D4D-8894-83C5140693FD}"/>
              </a:ext>
            </a:extLst>
          </p:cNvPr>
          <p:cNvSpPr>
            <a:spLocks noGrp="1"/>
          </p:cNvSpPr>
          <p:nvPr>
            <p:ph type="body" sz="quarter" idx="10" hasCustomPrompt="1"/>
          </p:nvPr>
        </p:nvSpPr>
        <p:spPr>
          <a:xfrm>
            <a:off x="503238" y="4343400"/>
            <a:ext cx="5591175" cy="533400"/>
          </a:xfrm>
        </p:spPr>
        <p:txBody>
          <a:bodyPr anchor="ctr">
            <a:normAutofit/>
          </a:bodyPr>
          <a:lstStyle>
            <a:lvl1pPr marL="0" indent="0">
              <a:buNone/>
              <a:defRPr sz="2000" i="1"/>
            </a:lvl1pPr>
          </a:lstStyle>
          <a:p>
            <a:pPr lvl="0"/>
            <a:r>
              <a:rPr lang="en-US"/>
              <a:t>Job Title | Division</a:t>
            </a:r>
          </a:p>
        </p:txBody>
      </p:sp>
      <p:sp>
        <p:nvSpPr>
          <p:cNvPr id="21" name="Picture Placeholder 20">
            <a:extLst>
              <a:ext uri="{FF2B5EF4-FFF2-40B4-BE49-F238E27FC236}">
                <a16:creationId xmlns:a16="http://schemas.microsoft.com/office/drawing/2014/main" id="{0EA00B74-34E1-124F-88D8-0EE9D4527CA8}"/>
              </a:ext>
            </a:extLst>
          </p:cNvPr>
          <p:cNvSpPr>
            <a:spLocks noGrp="1"/>
          </p:cNvSpPr>
          <p:nvPr>
            <p:ph type="pic" sz="quarter" idx="11"/>
          </p:nvPr>
        </p:nvSpPr>
        <p:spPr>
          <a:xfrm>
            <a:off x="5409978" y="0"/>
            <a:ext cx="6778845" cy="6858000"/>
          </a:xfrm>
          <a:custGeom>
            <a:avLst/>
            <a:gdLst>
              <a:gd name="connsiteX0" fmla="*/ 4057650 w 6778845"/>
              <a:gd name="connsiteY0" fmla="*/ 0 h 6858000"/>
              <a:gd name="connsiteX1" fmla="*/ 6778845 w 6778845"/>
              <a:gd name="connsiteY1" fmla="*/ 0 h 6858000"/>
              <a:gd name="connsiteX2" fmla="*/ 6778845 w 6778845"/>
              <a:gd name="connsiteY2" fmla="*/ 6858000 h 6858000"/>
              <a:gd name="connsiteX3" fmla="*/ 0 w 6778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78845" h="6858000">
                <a:moveTo>
                  <a:pt x="4057650" y="0"/>
                </a:moveTo>
                <a:lnTo>
                  <a:pt x="6778845" y="0"/>
                </a:lnTo>
                <a:lnTo>
                  <a:pt x="6778845" y="6858000"/>
                </a:lnTo>
                <a:lnTo>
                  <a:pt x="0" y="6858000"/>
                </a:lnTo>
                <a:close/>
              </a:path>
            </a:pathLst>
          </a:custGeom>
          <a:pattFill prst="pct5">
            <a:fgClr>
              <a:schemeClr val="tx2"/>
            </a:fgClr>
            <a:bgClr>
              <a:schemeClr val="accent2"/>
            </a:bgClr>
          </a:pattFill>
        </p:spPr>
        <p:txBody>
          <a:bodyPr wrap="square">
            <a:noAutofit/>
          </a:bodyPr>
          <a:lstStyle>
            <a:lvl1pPr marL="0" indent="0" algn="r">
              <a:buNone/>
              <a:defRPr/>
            </a:lvl1pPr>
          </a:lstStyle>
          <a:p>
            <a:r>
              <a:rPr lang="en-US"/>
              <a:t>Click icon to add picture</a:t>
            </a:r>
          </a:p>
        </p:txBody>
      </p:sp>
      <p:cxnSp>
        <p:nvCxnSpPr>
          <p:cNvPr id="22" name="Straight Connector 21">
            <a:extLst>
              <a:ext uri="{FF2B5EF4-FFF2-40B4-BE49-F238E27FC236}">
                <a16:creationId xmlns:a16="http://schemas.microsoft.com/office/drawing/2014/main" id="{AC18DADC-89CE-954B-92B7-4268AF3D12FB}"/>
              </a:ext>
            </a:extLst>
          </p:cNvPr>
          <p:cNvCxnSpPr>
            <a:cxnSpLocks/>
          </p:cNvCxnSpPr>
          <p:nvPr userDrawn="1"/>
        </p:nvCxnSpPr>
        <p:spPr>
          <a:xfrm>
            <a:off x="503238" y="3633918"/>
            <a:ext cx="71437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ED6F63E6-D946-DF41-B757-A308189259EC}"/>
              </a:ext>
            </a:extLst>
          </p:cNvPr>
          <p:cNvSpPr>
            <a:spLocks noGrp="1"/>
          </p:cNvSpPr>
          <p:nvPr>
            <p:ph type="body" sz="quarter" idx="13" hasCustomPrompt="1"/>
          </p:nvPr>
        </p:nvSpPr>
        <p:spPr>
          <a:xfrm>
            <a:off x="6879943" y="6363354"/>
            <a:ext cx="5105401" cy="236981"/>
          </a:xfrm>
        </p:spPr>
        <p:txBody>
          <a:bodyPr>
            <a:normAutofit/>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a:lvl1pPr>
          </a:lstStyle>
          <a:p>
            <a:pPr marL="0" marR="0" lvl="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a:pP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2022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Placeholder 13">
            <a:extLst>
              <a:ext uri="{FF2B5EF4-FFF2-40B4-BE49-F238E27FC236}">
                <a16:creationId xmlns:a16="http://schemas.microsoft.com/office/drawing/2014/main" id="{3A7FCBA4-4646-4DBF-A275-D3311900CF3C}"/>
              </a:ext>
            </a:extLst>
          </p:cNvPr>
          <p:cNvSpPr>
            <a:spLocks noGrp="1"/>
          </p:cNvSpPr>
          <p:nvPr>
            <p:ph type="body" sz="quarter" idx="14" hasCustomPrompt="1"/>
          </p:nvPr>
        </p:nvSpPr>
        <p:spPr>
          <a:xfrm>
            <a:off x="502601" y="4993810"/>
            <a:ext cx="5591175" cy="386186"/>
          </a:xfrm>
        </p:spPr>
        <p:txBody>
          <a:bodyPr anchor="ctr">
            <a:normAutofit/>
          </a:bodyPr>
          <a:lstStyle>
            <a:lvl1pPr marL="0" indent="0">
              <a:buNone/>
              <a:defRPr sz="1600" i="0"/>
            </a:lvl1pPr>
          </a:lstStyle>
          <a:p>
            <a:pPr lvl="0"/>
            <a:r>
              <a:rPr lang="en-US"/>
              <a:t>DATE</a:t>
            </a:r>
          </a:p>
        </p:txBody>
      </p:sp>
    </p:spTree>
    <p:extLst>
      <p:ext uri="{BB962C8B-B14F-4D97-AF65-F5344CB8AC3E}">
        <p14:creationId xmlns:p14="http://schemas.microsoft.com/office/powerpoint/2010/main" val="3520368804"/>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FA Educator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E5218-55AA-BD45-A117-266D64E15115}"/>
              </a:ext>
            </a:extLst>
          </p:cNvPr>
          <p:cNvSpPr>
            <a:spLocks noGrp="1"/>
          </p:cNvSpPr>
          <p:nvPr>
            <p:ph type="title"/>
          </p:nvPr>
        </p:nvSpPr>
        <p:spPr/>
        <p:txBody>
          <a:bodyPr/>
          <a:lstStyle/>
          <a:p>
            <a:r>
              <a:rPr lang="en-US"/>
              <a:t>Click to edit Master title style</a:t>
            </a:r>
          </a:p>
        </p:txBody>
      </p:sp>
      <p:sp>
        <p:nvSpPr>
          <p:cNvPr id="3" name="Triangle 2">
            <a:extLst>
              <a:ext uri="{FF2B5EF4-FFF2-40B4-BE49-F238E27FC236}">
                <a16:creationId xmlns:a16="http://schemas.microsoft.com/office/drawing/2014/main" id="{D2D41F0E-D75A-B041-8358-4BEFD74AB688}"/>
              </a:ext>
            </a:extLst>
          </p:cNvPr>
          <p:cNvSpPr/>
          <p:nvPr userDrawn="1"/>
        </p:nvSpPr>
        <p:spPr>
          <a:xfrm flipV="1">
            <a:off x="10817225" y="0"/>
            <a:ext cx="1371600" cy="1371600"/>
          </a:xfrm>
          <a:prstGeom prst="triangle">
            <a:avLst>
              <a:gd name="adj" fmla="val 100000"/>
            </a:avLst>
          </a:prstGeom>
          <a:solidFill>
            <a:schemeClr val="accent5"/>
          </a:solidFill>
          <a:ln>
            <a:noFill/>
          </a:ln>
          <a:effectLst>
            <a:outerShdw blurRad="381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lassroom outline">
            <a:extLst>
              <a:ext uri="{FF2B5EF4-FFF2-40B4-BE49-F238E27FC236}">
                <a16:creationId xmlns:a16="http://schemas.microsoft.com/office/drawing/2014/main" id="{53E484DD-C407-2244-80AE-1AE2FAD4A4D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98568" y="111293"/>
            <a:ext cx="656803" cy="656803"/>
          </a:xfrm>
          <a:prstGeom prst="rect">
            <a:avLst/>
          </a:prstGeom>
        </p:spPr>
      </p:pic>
    </p:spTree>
    <p:extLst>
      <p:ext uri="{BB962C8B-B14F-4D97-AF65-F5344CB8AC3E}">
        <p14:creationId xmlns:p14="http://schemas.microsoft.com/office/powerpoint/2010/main" val="1418857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FA Supporting Work FP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E5218-55AA-BD45-A117-266D64E15115}"/>
              </a:ext>
            </a:extLst>
          </p:cNvPr>
          <p:cNvSpPr>
            <a:spLocks noGrp="1"/>
          </p:cNvSpPr>
          <p:nvPr>
            <p:ph type="title"/>
          </p:nvPr>
        </p:nvSpPr>
        <p:spPr/>
        <p:txBody>
          <a:bodyPr/>
          <a:lstStyle/>
          <a:p>
            <a:r>
              <a:rPr lang="en-US"/>
              <a:t>Click to edit Master title style</a:t>
            </a:r>
          </a:p>
        </p:txBody>
      </p:sp>
      <p:sp>
        <p:nvSpPr>
          <p:cNvPr id="3" name="Triangle 2">
            <a:extLst>
              <a:ext uri="{FF2B5EF4-FFF2-40B4-BE49-F238E27FC236}">
                <a16:creationId xmlns:a16="http://schemas.microsoft.com/office/drawing/2014/main" id="{D2D41F0E-D75A-B041-8358-4BEFD74AB688}"/>
              </a:ext>
            </a:extLst>
          </p:cNvPr>
          <p:cNvSpPr/>
          <p:nvPr userDrawn="1"/>
        </p:nvSpPr>
        <p:spPr>
          <a:xfrm flipV="1">
            <a:off x="10817225" y="0"/>
            <a:ext cx="1371600" cy="1371600"/>
          </a:xfrm>
          <a:prstGeom prst="triangle">
            <a:avLst>
              <a:gd name="adj" fmla="val 100000"/>
            </a:avLst>
          </a:prstGeom>
          <a:solidFill>
            <a:schemeClr val="accent6"/>
          </a:solidFill>
          <a:ln>
            <a:noFill/>
          </a:ln>
          <a:effectLst>
            <a:outerShdw blurRad="381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408F82BB-60C5-49BE-8346-4242EC73855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1436350" y="94107"/>
            <a:ext cx="658368" cy="658368"/>
          </a:xfrm>
          <a:prstGeom prst="rect">
            <a:avLst/>
          </a:prstGeom>
        </p:spPr>
      </p:pic>
    </p:spTree>
    <p:extLst>
      <p:ext uri="{BB962C8B-B14F-4D97-AF65-F5344CB8AC3E}">
        <p14:creationId xmlns:p14="http://schemas.microsoft.com/office/powerpoint/2010/main" val="3920121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Slide 10">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102455" y="228600"/>
            <a:ext cx="961024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1A918A53-C283-1B4D-9640-1599D57C8316}"/>
              </a:ext>
            </a:extLst>
          </p:cNvPr>
          <p:cNvSpPr>
            <a:spLocks noGrp="1"/>
          </p:cNvSpPr>
          <p:nvPr>
            <p:ph type="body" sz="quarter" idx="10"/>
          </p:nvPr>
        </p:nvSpPr>
        <p:spPr>
          <a:xfrm>
            <a:off x="2102455" y="1531917"/>
            <a:ext cx="961024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D7AC9AD7-8289-4247-B9A4-3E901630EB14}"/>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9" name="Picture 8">
            <a:extLst>
              <a:ext uri="{FF2B5EF4-FFF2-40B4-BE49-F238E27FC236}">
                <a16:creationId xmlns:a16="http://schemas.microsoft.com/office/drawing/2014/main" id="{E3804675-D4D6-2C48-BFDC-3C3B0F22F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spTree>
    <p:extLst>
      <p:ext uri="{BB962C8B-B14F-4D97-AF65-F5344CB8AC3E}">
        <p14:creationId xmlns:p14="http://schemas.microsoft.com/office/powerpoint/2010/main" val="56897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sp>
        <p:nvSpPr>
          <p:cNvPr id="3" name="Rectangle 2"/>
          <p:cNvSpPr/>
          <p:nvPr userDrawn="1"/>
        </p:nvSpPr>
        <p:spPr>
          <a:xfrm>
            <a:off x="8258271"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5" name="Rectangle 4">
            <a:extLst>
              <a:ext uri="{FF2B5EF4-FFF2-40B4-BE49-F238E27FC236}">
                <a16:creationId xmlns:a16="http://schemas.microsoft.com/office/drawing/2014/main" id="{7363DA87-A31F-F84B-A25D-AF4E959B7FDE}"/>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2022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9366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124D2F-A0C6-F44A-99A2-EA32BCCFFA1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08"/>
          <a:stretch/>
        </p:blipFill>
        <p:spPr>
          <a:xfrm>
            <a:off x="10018681" y="704495"/>
            <a:ext cx="1560707" cy="3374409"/>
          </a:xfrm>
          <a:prstGeom prst="rect">
            <a:avLst/>
          </a:prstGeom>
        </p:spPr>
      </p:pic>
      <p:sp>
        <p:nvSpPr>
          <p:cNvPr id="13" name="Rectangle 12">
            <a:extLst>
              <a:ext uri="{FF2B5EF4-FFF2-40B4-BE49-F238E27FC236}">
                <a16:creationId xmlns:a16="http://schemas.microsoft.com/office/drawing/2014/main" id="{31CDA9E0-12DC-DE43-9456-80E8FDC3CD73}"/>
              </a:ext>
            </a:extLst>
          </p:cNvPr>
          <p:cNvSpPr/>
          <p:nvPr userDrawn="1"/>
        </p:nvSpPr>
        <p:spPr>
          <a:xfrm>
            <a:off x="1" y="4044614"/>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Placeholder 3">
            <a:extLst>
              <a:ext uri="{FF2B5EF4-FFF2-40B4-BE49-F238E27FC236}">
                <a16:creationId xmlns:a16="http://schemas.microsoft.com/office/drawing/2014/main" id="{BBB78F13-FDC2-7342-BD3F-3B0DB4AFD2EA}"/>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val="0"/>
              </a:ext>
            </a:extLst>
          </a:blip>
          <a:srcRect t="28238" b="32232"/>
          <a:stretch/>
        </p:blipFill>
        <p:spPr>
          <a:xfrm>
            <a:off x="-1" y="4044614"/>
            <a:ext cx="12188826" cy="2813386"/>
          </a:xfrm>
          <a:prstGeom prst="rect">
            <a:avLst/>
          </a:prstGeom>
        </p:spPr>
      </p:pic>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705" y="6065843"/>
            <a:ext cx="1590642" cy="629429"/>
          </a:xfrm>
          <a:prstGeom prst="rect">
            <a:avLst/>
          </a:prstGeom>
        </p:spPr>
      </p:pic>
      <p:sp>
        <p:nvSpPr>
          <p:cNvPr id="10" name="Rectangle 9">
            <a:extLst>
              <a:ext uri="{FF2B5EF4-FFF2-40B4-BE49-F238E27FC236}">
                <a16:creationId xmlns:a16="http://schemas.microsoft.com/office/drawing/2014/main" id="{2AA97B32-3A17-0747-BB33-6F857A35200C}"/>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2022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507868" y="228600"/>
            <a:ext cx="923938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507868" y="1531919"/>
            <a:ext cx="9239384" cy="23499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183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rvey Slid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ight Triangle 11">
            <a:extLst>
              <a:ext uri="{FF2B5EF4-FFF2-40B4-BE49-F238E27FC236}">
                <a16:creationId xmlns:a16="http://schemas.microsoft.com/office/drawing/2014/main" id="{320E0944-7F90-084D-9287-63AB9D3A69A4}"/>
              </a:ext>
            </a:extLst>
          </p:cNvPr>
          <p:cNvSpPr/>
          <p:nvPr userDrawn="1"/>
        </p:nvSpPr>
        <p:spPr>
          <a:xfrm rot="10800000" flipV="1">
            <a:off x="6512119" y="-66675"/>
            <a:ext cx="5676706" cy="6924675"/>
          </a:xfrm>
          <a:prstGeom prst="rtTriangle">
            <a:avLst/>
          </a:prstGeom>
          <a:solidFill>
            <a:schemeClr val="bg2">
              <a:lumMod val="9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1F663B73-8422-294E-94B7-3924DE25074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2378623">
            <a:off x="8881922" y="1991539"/>
            <a:ext cx="1673653" cy="5315579"/>
          </a:xfrm>
          <a:prstGeom prst="rect">
            <a:avLst/>
          </a:prstGeom>
        </p:spPr>
      </p:pic>
      <p:sp>
        <p:nvSpPr>
          <p:cNvPr id="2" name="Title 1"/>
          <p:cNvSpPr>
            <a:spLocks noGrp="1"/>
          </p:cNvSpPr>
          <p:nvPr>
            <p:ph type="title"/>
          </p:nvPr>
        </p:nvSpPr>
        <p:spPr>
          <a:xfrm>
            <a:off x="394867" y="543663"/>
            <a:ext cx="8881659" cy="817007"/>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394867" y="1430216"/>
            <a:ext cx="7544375" cy="2019300"/>
          </a:xfrm>
        </p:spPr>
        <p:txBody>
          <a:bodyPr>
            <a:normAutofit/>
          </a:bodyPr>
          <a:lstStyle>
            <a:lvl1pPr marL="0" indent="0">
              <a:buNone/>
              <a:defRPr sz="2000">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705" y="6065843"/>
            <a:ext cx="1590642" cy="629429"/>
          </a:xfrm>
          <a:prstGeom prst="rect">
            <a:avLst/>
          </a:prstGeom>
        </p:spPr>
      </p:pic>
      <p:sp>
        <p:nvSpPr>
          <p:cNvPr id="10" name="Rectangle 9">
            <a:extLst>
              <a:ext uri="{FF2B5EF4-FFF2-40B4-BE49-F238E27FC236}">
                <a16:creationId xmlns:a16="http://schemas.microsoft.com/office/drawing/2014/main" id="{2AA97B32-3A17-0747-BB33-6F857A35200C}"/>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2022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84285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rvey Slide Gray">
    <p:bg>
      <p:bgPr>
        <a:gradFill>
          <a:gsLst>
            <a:gs pos="0">
              <a:schemeClr val="tx2"/>
            </a:gs>
            <a:gs pos="83000">
              <a:schemeClr val="tx2">
                <a:lumMod val="75000"/>
              </a:schemeClr>
            </a:gs>
            <a:gs pos="98000">
              <a:schemeClr val="tx2">
                <a:lumMod val="50000"/>
              </a:schemeClr>
            </a:gs>
          </a:gsLst>
          <a:lin ang="48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tx2"/>
              </a:gs>
              <a:gs pos="83000">
                <a:schemeClr val="tx2">
                  <a:lumMod val="75000"/>
                </a:schemeClr>
              </a:gs>
              <a:gs pos="98000">
                <a:schemeClr val="tx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ight Triangle 11">
            <a:extLst>
              <a:ext uri="{FF2B5EF4-FFF2-40B4-BE49-F238E27FC236}">
                <a16:creationId xmlns:a16="http://schemas.microsoft.com/office/drawing/2014/main" id="{320E0944-7F90-084D-9287-63AB9D3A69A4}"/>
              </a:ext>
            </a:extLst>
          </p:cNvPr>
          <p:cNvSpPr/>
          <p:nvPr userDrawn="1"/>
        </p:nvSpPr>
        <p:spPr>
          <a:xfrm rot="10800000" flipV="1">
            <a:off x="6512119" y="-66675"/>
            <a:ext cx="5676706" cy="6924675"/>
          </a:xfrm>
          <a:prstGeom prst="rtTriangle">
            <a:avLst/>
          </a:prstGeom>
          <a:solidFill>
            <a:schemeClr val="bg2">
              <a:lumMod val="9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1F663B73-8422-294E-94B7-3924DE25074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2378623">
            <a:off x="8881922" y="1991539"/>
            <a:ext cx="1673653" cy="5315579"/>
          </a:xfrm>
          <a:prstGeom prst="rect">
            <a:avLst/>
          </a:prstGeom>
        </p:spPr>
      </p:pic>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705" y="6065843"/>
            <a:ext cx="1590642" cy="629429"/>
          </a:xfrm>
          <a:prstGeom prst="rect">
            <a:avLst/>
          </a:prstGeom>
        </p:spPr>
      </p:pic>
      <p:sp>
        <p:nvSpPr>
          <p:cNvPr id="10" name="Rectangle 9">
            <a:extLst>
              <a:ext uri="{FF2B5EF4-FFF2-40B4-BE49-F238E27FC236}">
                <a16:creationId xmlns:a16="http://schemas.microsoft.com/office/drawing/2014/main" id="{2AA97B32-3A17-0747-BB33-6F857A35200C}"/>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2022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itle 1">
            <a:extLst>
              <a:ext uri="{FF2B5EF4-FFF2-40B4-BE49-F238E27FC236}">
                <a16:creationId xmlns:a16="http://schemas.microsoft.com/office/drawing/2014/main" id="{6376EA9C-7FC7-4389-95E5-F72BC4CD21A0}"/>
              </a:ext>
            </a:extLst>
          </p:cNvPr>
          <p:cNvSpPr>
            <a:spLocks noGrp="1"/>
          </p:cNvSpPr>
          <p:nvPr>
            <p:ph type="title"/>
          </p:nvPr>
        </p:nvSpPr>
        <p:spPr>
          <a:xfrm>
            <a:off x="394867" y="543663"/>
            <a:ext cx="8881659" cy="817007"/>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16" name="Text Placeholder 8">
            <a:extLst>
              <a:ext uri="{FF2B5EF4-FFF2-40B4-BE49-F238E27FC236}">
                <a16:creationId xmlns:a16="http://schemas.microsoft.com/office/drawing/2014/main" id="{CAE08CED-267F-4CA6-BF16-3EE55F559730}"/>
              </a:ext>
            </a:extLst>
          </p:cNvPr>
          <p:cNvSpPr>
            <a:spLocks noGrp="1"/>
          </p:cNvSpPr>
          <p:nvPr>
            <p:ph type="body" sz="quarter" idx="10"/>
          </p:nvPr>
        </p:nvSpPr>
        <p:spPr>
          <a:xfrm>
            <a:off x="394867" y="1430216"/>
            <a:ext cx="7544375" cy="2019300"/>
          </a:xfrm>
        </p:spPr>
        <p:txBody>
          <a:bodyPr>
            <a:normAutofit/>
          </a:bodyPr>
          <a:lstStyle>
            <a:lvl1pPr marL="0" indent="0">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078417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rvey Slide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accent6"/>
              </a:gs>
              <a:gs pos="83000">
                <a:schemeClr val="accent6">
                  <a:lumMod val="75000"/>
                </a:schemeClr>
              </a:gs>
              <a:gs pos="98000">
                <a:schemeClr val="accent4">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ight Triangle 11">
            <a:extLst>
              <a:ext uri="{FF2B5EF4-FFF2-40B4-BE49-F238E27FC236}">
                <a16:creationId xmlns:a16="http://schemas.microsoft.com/office/drawing/2014/main" id="{320E0944-7F90-084D-9287-63AB9D3A69A4}"/>
              </a:ext>
            </a:extLst>
          </p:cNvPr>
          <p:cNvSpPr/>
          <p:nvPr userDrawn="1"/>
        </p:nvSpPr>
        <p:spPr>
          <a:xfrm rot="10800000" flipV="1">
            <a:off x="6512119" y="-66675"/>
            <a:ext cx="5676706" cy="6924675"/>
          </a:xfrm>
          <a:prstGeom prst="rtTriangle">
            <a:avLst/>
          </a:prstGeom>
          <a:solidFill>
            <a:schemeClr val="bg2">
              <a:lumMod val="9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1F663B73-8422-294E-94B7-3924DE25074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2378623">
            <a:off x="8881922" y="1991539"/>
            <a:ext cx="1673653" cy="5315579"/>
          </a:xfrm>
          <a:prstGeom prst="rect">
            <a:avLst/>
          </a:prstGeom>
        </p:spPr>
      </p:pic>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705" y="6065843"/>
            <a:ext cx="1590642" cy="629429"/>
          </a:xfrm>
          <a:prstGeom prst="rect">
            <a:avLst/>
          </a:prstGeom>
        </p:spPr>
      </p:pic>
      <p:sp>
        <p:nvSpPr>
          <p:cNvPr id="10" name="Rectangle 9">
            <a:extLst>
              <a:ext uri="{FF2B5EF4-FFF2-40B4-BE49-F238E27FC236}">
                <a16:creationId xmlns:a16="http://schemas.microsoft.com/office/drawing/2014/main" id="{2AA97B32-3A17-0747-BB33-6F857A35200C}"/>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2022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
            <a:extLst>
              <a:ext uri="{FF2B5EF4-FFF2-40B4-BE49-F238E27FC236}">
                <a16:creationId xmlns:a16="http://schemas.microsoft.com/office/drawing/2014/main" id="{CADC4031-B73C-40F8-84E2-C800283372F1}"/>
              </a:ext>
            </a:extLst>
          </p:cNvPr>
          <p:cNvSpPr>
            <a:spLocks noGrp="1"/>
          </p:cNvSpPr>
          <p:nvPr>
            <p:ph type="title"/>
          </p:nvPr>
        </p:nvSpPr>
        <p:spPr>
          <a:xfrm>
            <a:off x="394867" y="543663"/>
            <a:ext cx="8881659" cy="817007"/>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14" name="Text Placeholder 8">
            <a:extLst>
              <a:ext uri="{FF2B5EF4-FFF2-40B4-BE49-F238E27FC236}">
                <a16:creationId xmlns:a16="http://schemas.microsoft.com/office/drawing/2014/main" id="{AC7C1AE9-6974-4CD2-97B4-BDEFDB81F67F}"/>
              </a:ext>
            </a:extLst>
          </p:cNvPr>
          <p:cNvSpPr>
            <a:spLocks noGrp="1"/>
          </p:cNvSpPr>
          <p:nvPr>
            <p:ph type="body" sz="quarter" idx="10"/>
          </p:nvPr>
        </p:nvSpPr>
        <p:spPr>
          <a:xfrm>
            <a:off x="394867" y="1461038"/>
            <a:ext cx="7544375" cy="2019300"/>
          </a:xfrm>
        </p:spPr>
        <p:txBody>
          <a:bodyPr>
            <a:normAutofit/>
          </a:bodyPr>
          <a:lstStyle>
            <a:lvl1pPr marL="0" indent="0">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790295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rau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42050-0450-4F46-AD41-D7614D3F384E}"/>
              </a:ext>
            </a:extLst>
          </p:cNvPr>
          <p:cNvSpPr>
            <a:spLocks noGrp="1"/>
          </p:cNvSpPr>
          <p:nvPr>
            <p:ph type="title" hasCustomPrompt="1"/>
          </p:nvPr>
        </p:nvSpPr>
        <p:spPr/>
        <p:txBody>
          <a:bodyPr/>
          <a:lstStyle>
            <a:lvl1pPr algn="ctr">
              <a:defRPr/>
            </a:lvl1pPr>
          </a:lstStyle>
          <a:p>
            <a:r>
              <a:rPr lang="en-US"/>
              <a:t>Fraud, Waste or Abuse</a:t>
            </a:r>
          </a:p>
        </p:txBody>
      </p:sp>
      <p:pic>
        <p:nvPicPr>
          <p:cNvPr id="5" name="Picture 4">
            <a:extLst>
              <a:ext uri="{FF2B5EF4-FFF2-40B4-BE49-F238E27FC236}">
                <a16:creationId xmlns:a16="http://schemas.microsoft.com/office/drawing/2014/main" id="{F41ACA1B-CE98-4D2D-ADD5-527158F3BF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705" y="6065843"/>
            <a:ext cx="1617856" cy="640080"/>
          </a:xfrm>
          <a:prstGeom prst="rect">
            <a:avLst/>
          </a:prstGeom>
        </p:spPr>
      </p:pic>
      <p:sp>
        <p:nvSpPr>
          <p:cNvPr id="7" name="TextBox 6">
            <a:extLst>
              <a:ext uri="{FF2B5EF4-FFF2-40B4-BE49-F238E27FC236}">
                <a16:creationId xmlns:a16="http://schemas.microsoft.com/office/drawing/2014/main" id="{DB6F1012-1F34-4677-8453-CB7CE0B7F44E}"/>
              </a:ext>
            </a:extLst>
          </p:cNvPr>
          <p:cNvSpPr txBox="1"/>
          <p:nvPr userDrawn="1"/>
        </p:nvSpPr>
        <p:spPr>
          <a:xfrm>
            <a:off x="734946" y="1418408"/>
            <a:ext cx="10617360" cy="4668457"/>
          </a:xfrm>
          <a:prstGeom prst="rect">
            <a:avLst/>
          </a:prstGeom>
          <a:noFill/>
        </p:spPr>
        <p:txBody>
          <a:bodyPr wrap="square" rtlCol="0">
            <a:spAutoFit/>
          </a:bodyPr>
          <a:lstStyle/>
          <a:p>
            <a:pPr marL="0" lvl="0" indent="0" algn="ctr" defTabSz="914126" fontAlgn="base">
              <a:lnSpc>
                <a:spcPct val="85000"/>
              </a:lnSpc>
              <a:spcBef>
                <a:spcPts val="0"/>
              </a:spcBef>
              <a:buClrTx/>
              <a:buNone/>
            </a:pPr>
            <a:r>
              <a:rPr lang="en-US" sz="2600">
                <a:solidFill>
                  <a:srgbClr val="75787B"/>
                </a:solidFill>
                <a:latin typeface="+mn-lt"/>
                <a:ea typeface="+mn-ea"/>
                <a:cs typeface="+mn-cs"/>
              </a:rPr>
              <a:t>Citizens and agencies are encouraged to report fraud, waste, or abuse in State and Local government.​</a:t>
            </a:r>
          </a:p>
          <a:p>
            <a:pPr marL="0" lvl="0" indent="0" algn="ctr" defTabSz="914126" fontAlgn="base">
              <a:lnSpc>
                <a:spcPct val="85000"/>
              </a:lnSpc>
              <a:spcBef>
                <a:spcPts val="0"/>
              </a:spcBef>
              <a:buClrTx/>
              <a:buNone/>
            </a:pPr>
            <a:r>
              <a:rPr lang="en-US" sz="2600">
                <a:solidFill>
                  <a:srgbClr val="75787B"/>
                </a:solidFill>
                <a:latin typeface="+mn-lt"/>
                <a:ea typeface="+mn-ea"/>
                <a:cs typeface="+mn-cs"/>
              </a:rPr>
              <a:t>​</a:t>
            </a:r>
          </a:p>
          <a:p>
            <a:pPr marL="0" lvl="0" indent="0" algn="ctr" defTabSz="914126" fontAlgn="base">
              <a:lnSpc>
                <a:spcPct val="85000"/>
              </a:lnSpc>
              <a:spcBef>
                <a:spcPts val="0"/>
              </a:spcBef>
              <a:buClrTx/>
              <a:buNone/>
            </a:pPr>
            <a:r>
              <a:rPr lang="en-US" sz="2600" u="sng">
                <a:solidFill>
                  <a:srgbClr val="75787B"/>
                </a:solidFill>
                <a:latin typeface="+mn-lt"/>
                <a:ea typeface="+mn-ea"/>
                <a:cs typeface="+mn-cs"/>
              </a:rPr>
              <a:t>NOTICE:</a:t>
            </a:r>
            <a:r>
              <a:rPr lang="en-US" sz="2600">
                <a:solidFill>
                  <a:srgbClr val="75787B"/>
                </a:solidFill>
                <a:latin typeface="+mn-lt"/>
                <a:ea typeface="+mn-ea"/>
                <a:cs typeface="+mn-cs"/>
              </a:rPr>
              <a:t> This agency is a recipient of taxpayer funding. If you observe an agency director or employee engaging in any activity which you consider to be illegal, improper or wasteful, please call the state Comptroller’s toll-free Hotline:​</a:t>
            </a:r>
          </a:p>
          <a:p>
            <a:pPr marL="0" lvl="0" indent="0" algn="ctr" defTabSz="914126" fontAlgn="base">
              <a:lnSpc>
                <a:spcPct val="85000"/>
              </a:lnSpc>
              <a:spcBef>
                <a:spcPts val="0"/>
              </a:spcBef>
              <a:buClrTx/>
              <a:buNone/>
            </a:pPr>
            <a:r>
              <a:rPr lang="en-US" sz="2600">
                <a:solidFill>
                  <a:srgbClr val="75787B"/>
                </a:solidFill>
                <a:latin typeface="+mn-lt"/>
                <a:ea typeface="+mn-ea"/>
                <a:cs typeface="+mn-cs"/>
              </a:rPr>
              <a:t>​</a:t>
            </a:r>
          </a:p>
          <a:p>
            <a:pPr marL="0" lvl="0" indent="0" algn="ctr" defTabSz="914126" fontAlgn="base">
              <a:lnSpc>
                <a:spcPct val="85000"/>
              </a:lnSpc>
              <a:spcBef>
                <a:spcPts val="0"/>
              </a:spcBef>
              <a:buClrTx/>
              <a:buNone/>
            </a:pPr>
            <a:r>
              <a:rPr lang="en-US" sz="2600" b="1">
                <a:solidFill>
                  <a:srgbClr val="75787B"/>
                </a:solidFill>
                <a:latin typeface="+mn-lt"/>
                <a:ea typeface="+mn-ea"/>
                <a:cs typeface="+mn-cs"/>
              </a:rPr>
              <a:t>1-800-232-5454</a:t>
            </a:r>
            <a:r>
              <a:rPr lang="en-US" sz="2600">
                <a:solidFill>
                  <a:srgbClr val="75787B"/>
                </a:solidFill>
                <a:latin typeface="+mn-lt"/>
                <a:ea typeface="+mn-ea"/>
                <a:cs typeface="+mn-cs"/>
              </a:rPr>
              <a:t>​</a:t>
            </a:r>
          </a:p>
          <a:p>
            <a:pPr marL="0" lvl="0" indent="0" algn="ctr" defTabSz="914126" fontAlgn="base">
              <a:lnSpc>
                <a:spcPct val="85000"/>
              </a:lnSpc>
              <a:spcBef>
                <a:spcPts val="0"/>
              </a:spcBef>
              <a:buClrTx/>
              <a:buNone/>
            </a:pPr>
            <a:r>
              <a:rPr lang="en-US" sz="2600">
                <a:solidFill>
                  <a:srgbClr val="75787B"/>
                </a:solidFill>
                <a:latin typeface="+mn-lt"/>
                <a:ea typeface="+mn-ea"/>
                <a:cs typeface="+mn-cs"/>
              </a:rPr>
              <a:t>​</a:t>
            </a:r>
          </a:p>
          <a:p>
            <a:pPr marL="0" lvl="0" indent="0" algn="ctr" defTabSz="914126" fontAlgn="base">
              <a:lnSpc>
                <a:spcPct val="85000"/>
              </a:lnSpc>
              <a:spcBef>
                <a:spcPts val="0"/>
              </a:spcBef>
              <a:spcAft>
                <a:spcPts val="600"/>
              </a:spcAft>
              <a:buClrTx/>
              <a:buNone/>
            </a:pPr>
            <a:r>
              <a:rPr lang="en-US" sz="2600">
                <a:solidFill>
                  <a:srgbClr val="75787B"/>
                </a:solidFill>
                <a:latin typeface="+mn-lt"/>
                <a:ea typeface="+mn-ea"/>
                <a:cs typeface="+mn-cs"/>
              </a:rPr>
              <a:t>Notifications can also be submitted electronically at:​</a:t>
            </a:r>
          </a:p>
          <a:p>
            <a:pPr marL="0" lvl="0" indent="0" algn="ctr" defTabSz="914126" fontAlgn="base">
              <a:lnSpc>
                <a:spcPct val="85000"/>
              </a:lnSpc>
              <a:spcBef>
                <a:spcPts val="0"/>
              </a:spcBef>
              <a:spcAft>
                <a:spcPts val="600"/>
              </a:spcAft>
              <a:buClrTx/>
              <a:buNone/>
            </a:pPr>
            <a:endParaRPr lang="en-US" sz="2600">
              <a:solidFill>
                <a:srgbClr val="75787B"/>
              </a:solidFill>
              <a:latin typeface="+mn-lt"/>
              <a:ea typeface="+mn-ea"/>
              <a:cs typeface="+mn-cs"/>
            </a:endParaRPr>
          </a:p>
          <a:p>
            <a:pPr marL="0" lvl="0" indent="0" algn="ctr" defTabSz="914126" fontAlgn="base">
              <a:lnSpc>
                <a:spcPct val="85000"/>
              </a:lnSpc>
              <a:spcBef>
                <a:spcPts val="0"/>
              </a:spcBef>
              <a:buClrTx/>
              <a:buNone/>
            </a:pPr>
            <a:r>
              <a:rPr lang="en-US" sz="2600">
                <a:solidFill>
                  <a:srgbClr val="75787B"/>
                </a:solidFill>
                <a:latin typeface="+mn-lt"/>
                <a:ea typeface="+mn-ea"/>
                <a:cs typeface="+mn-cs"/>
              </a:rPr>
              <a:t>​</a:t>
            </a:r>
            <a:r>
              <a:rPr lang="en-US" sz="2600" b="1">
                <a:solidFill>
                  <a:srgbClr val="75787B"/>
                </a:solidFill>
                <a:latin typeface="+mn-lt"/>
                <a:ea typeface="+mn-ea"/>
                <a:cs typeface="+mn-cs"/>
              </a:rPr>
              <a:t>http://www.comptroller.tn.gov/hotline</a:t>
            </a:r>
            <a:endParaRPr lang="en-US"/>
          </a:p>
        </p:txBody>
      </p:sp>
    </p:spTree>
    <p:extLst>
      <p:ext uri="{BB962C8B-B14F-4D97-AF65-F5344CB8AC3E}">
        <p14:creationId xmlns:p14="http://schemas.microsoft.com/office/powerpoint/2010/main" val="457823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PO Divisional Coordinator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42050-0450-4F46-AD41-D7614D3F384E}"/>
              </a:ext>
            </a:extLst>
          </p:cNvPr>
          <p:cNvSpPr>
            <a:spLocks noGrp="1"/>
          </p:cNvSpPr>
          <p:nvPr>
            <p:ph type="title" hasCustomPrompt="1"/>
          </p:nvPr>
        </p:nvSpPr>
        <p:spPr/>
        <p:txBody>
          <a:bodyPr/>
          <a:lstStyle>
            <a:lvl1pPr algn="l">
              <a:defRPr/>
            </a:lvl1pPr>
          </a:lstStyle>
          <a:p>
            <a:r>
              <a:rPr lang="en-US"/>
              <a:t>Divisional Coordinator Map</a:t>
            </a:r>
          </a:p>
        </p:txBody>
      </p:sp>
      <p:pic>
        <p:nvPicPr>
          <p:cNvPr id="5" name="Picture 4">
            <a:extLst>
              <a:ext uri="{FF2B5EF4-FFF2-40B4-BE49-F238E27FC236}">
                <a16:creationId xmlns:a16="http://schemas.microsoft.com/office/drawing/2014/main" id="{F41ACA1B-CE98-4D2D-ADD5-527158F3BF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705" y="6065843"/>
            <a:ext cx="1617856" cy="640080"/>
          </a:xfrm>
          <a:prstGeom prst="rect">
            <a:avLst/>
          </a:prstGeom>
        </p:spPr>
      </p:pic>
      <p:graphicFrame>
        <p:nvGraphicFramePr>
          <p:cNvPr id="6" name="object 4">
            <a:extLst>
              <a:ext uri="{FF2B5EF4-FFF2-40B4-BE49-F238E27FC236}">
                <a16:creationId xmlns:a16="http://schemas.microsoft.com/office/drawing/2014/main" id="{95E5963E-2427-4252-8508-18E915507666}"/>
              </a:ext>
            </a:extLst>
          </p:cNvPr>
          <p:cNvGraphicFramePr>
            <a:graphicFrameLocks noGrp="1"/>
          </p:cNvGraphicFramePr>
          <p:nvPr userDrawn="1">
            <p:extLst>
              <p:ext uri="{D42A27DB-BD31-4B8C-83A1-F6EECF244321}">
                <p14:modId xmlns:p14="http://schemas.microsoft.com/office/powerpoint/2010/main" val="721650032"/>
              </p:ext>
            </p:extLst>
          </p:nvPr>
        </p:nvGraphicFramePr>
        <p:xfrm>
          <a:off x="3288464" y="4524375"/>
          <a:ext cx="2743200" cy="1297465"/>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20000"/>
                    </a:ext>
                  </a:extLst>
                </a:gridCol>
              </a:tblGrid>
              <a:tr h="646407">
                <a:tc>
                  <a:txBody>
                    <a:bodyPr/>
                    <a:lstStyle/>
                    <a:p>
                      <a:pPr algn="ctr">
                        <a:lnSpc>
                          <a:spcPct val="100000"/>
                        </a:lnSpc>
                      </a:pPr>
                      <a:r>
                        <a:rPr sz="2000" b="1" kern="1200" spc="-5">
                          <a:solidFill>
                            <a:schemeClr val="tx1"/>
                          </a:solidFill>
                          <a:latin typeface="Open Sans"/>
                          <a:ea typeface="+mn-ea"/>
                          <a:cs typeface="Open Sans"/>
                        </a:rPr>
                        <a:t>Middle</a:t>
                      </a: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0"/>
                  </a:ext>
                </a:extLst>
              </a:tr>
              <a:tr h="651058">
                <a:tc>
                  <a:txBody>
                    <a:bodyPr/>
                    <a:lstStyle/>
                    <a:p>
                      <a:pPr marR="635" algn="ctr">
                        <a:lnSpc>
                          <a:spcPct val="100000"/>
                        </a:lnSpc>
                        <a:spcBef>
                          <a:spcPts val="10"/>
                        </a:spcBef>
                      </a:pPr>
                      <a:r>
                        <a:rPr sz="1600" kern="1200" spc="-5">
                          <a:solidFill>
                            <a:schemeClr val="tx1"/>
                          </a:solidFill>
                          <a:latin typeface="Open Sans"/>
                          <a:ea typeface="+mn-ea"/>
                          <a:cs typeface="Open Sans"/>
                        </a:rPr>
                        <a:t>ESEA: Joann Runion</a:t>
                      </a:r>
                      <a:br>
                        <a:rPr lang="en-US" sz="1600" kern="1200" spc="-5">
                          <a:solidFill>
                            <a:schemeClr val="tx1"/>
                          </a:solidFill>
                          <a:latin typeface="Open Sans"/>
                          <a:ea typeface="+mn-ea"/>
                          <a:cs typeface="Open Sans"/>
                        </a:rPr>
                      </a:br>
                      <a:r>
                        <a:rPr sz="1600" kern="1200" spc="-5">
                          <a:solidFill>
                            <a:schemeClr val="tx1"/>
                          </a:solidFill>
                          <a:latin typeface="Open Sans"/>
                          <a:ea typeface="+mn-ea"/>
                          <a:cs typeface="Open Sans"/>
                        </a:rPr>
                        <a:t>IDEA: John Stults</a:t>
                      </a:r>
                    </a:p>
                  </a:txBody>
                  <a:tcPr marL="0" marR="0" marT="987"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1F1F1"/>
                    </a:solidFill>
                  </a:tcPr>
                </a:tc>
                <a:extLst>
                  <a:ext uri="{0D108BD9-81ED-4DB2-BD59-A6C34878D82A}">
                    <a16:rowId xmlns:a16="http://schemas.microsoft.com/office/drawing/2014/main" val="10001"/>
                  </a:ext>
                </a:extLst>
              </a:tr>
            </a:tbl>
          </a:graphicData>
        </a:graphic>
      </p:graphicFrame>
      <p:graphicFrame>
        <p:nvGraphicFramePr>
          <p:cNvPr id="8" name="object 5">
            <a:extLst>
              <a:ext uri="{FF2B5EF4-FFF2-40B4-BE49-F238E27FC236}">
                <a16:creationId xmlns:a16="http://schemas.microsoft.com/office/drawing/2014/main" id="{925660CB-15C6-47E5-812A-A5559ACB1FAF}"/>
              </a:ext>
            </a:extLst>
          </p:cNvPr>
          <p:cNvGraphicFramePr>
            <a:graphicFrameLocks noGrp="1"/>
          </p:cNvGraphicFramePr>
          <p:nvPr userDrawn="1">
            <p:extLst>
              <p:ext uri="{D42A27DB-BD31-4B8C-83A1-F6EECF244321}">
                <p14:modId xmlns:p14="http://schemas.microsoft.com/office/powerpoint/2010/main" val="76301738"/>
              </p:ext>
            </p:extLst>
          </p:nvPr>
        </p:nvGraphicFramePr>
        <p:xfrm>
          <a:off x="6180839" y="4524374"/>
          <a:ext cx="2743200" cy="1297466"/>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1560095649"/>
                    </a:ext>
                  </a:extLst>
                </a:gridCol>
              </a:tblGrid>
              <a:tr h="648733">
                <a:tc>
                  <a:txBody>
                    <a:bodyPr/>
                    <a:lstStyle/>
                    <a:p>
                      <a:pPr algn="ctr">
                        <a:lnSpc>
                          <a:spcPct val="100000"/>
                        </a:lnSpc>
                      </a:pPr>
                      <a:r>
                        <a:rPr sz="2000" b="1">
                          <a:solidFill>
                            <a:srgbClr val="FFFFFF"/>
                          </a:solidFill>
                          <a:latin typeface="Open Sans"/>
                          <a:cs typeface="Open Sans"/>
                        </a:rPr>
                        <a:t>East</a:t>
                      </a:r>
                      <a:endParaRPr sz="2000">
                        <a:latin typeface="Open Sans"/>
                        <a:cs typeface="Open Sans"/>
                      </a:endParaRPr>
                    </a:p>
                  </a:txBody>
                  <a:tcPr marL="0" marR="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32846"/>
                    </a:solidFill>
                  </a:tcPr>
                </a:tc>
                <a:extLst>
                  <a:ext uri="{0D108BD9-81ED-4DB2-BD59-A6C34878D82A}">
                    <a16:rowId xmlns:a16="http://schemas.microsoft.com/office/drawing/2014/main" val="10000"/>
                  </a:ext>
                </a:extLst>
              </a:tr>
              <a:tr h="648733">
                <a:tc>
                  <a:txBody>
                    <a:bodyPr/>
                    <a:lstStyle/>
                    <a:p>
                      <a:pPr marL="14604" algn="ctr">
                        <a:lnSpc>
                          <a:spcPct val="100000"/>
                        </a:lnSpc>
                      </a:pPr>
                      <a:r>
                        <a:rPr sz="1600" b="0" spc="-5">
                          <a:solidFill>
                            <a:srgbClr val="FFFFFF"/>
                          </a:solidFill>
                          <a:latin typeface="Open Sans"/>
                          <a:cs typeface="Open Sans"/>
                        </a:rPr>
                        <a:t>ESEA: Henry </a:t>
                      </a:r>
                      <a:r>
                        <a:rPr sz="1600" b="0">
                          <a:solidFill>
                            <a:srgbClr val="FFFFFF"/>
                          </a:solidFill>
                          <a:latin typeface="Open Sans"/>
                          <a:cs typeface="Open Sans"/>
                        </a:rPr>
                        <a:t>LaFollette</a:t>
                      </a:r>
                      <a:br>
                        <a:rPr lang="en-US" sz="1600" b="0">
                          <a:solidFill>
                            <a:srgbClr val="FFFFFF"/>
                          </a:solidFill>
                          <a:latin typeface="Open Sans"/>
                          <a:cs typeface="Open Sans"/>
                        </a:rPr>
                      </a:br>
                      <a:r>
                        <a:rPr lang="en-US" sz="1600" b="0">
                          <a:solidFill>
                            <a:srgbClr val="FFFFFF"/>
                          </a:solidFill>
                          <a:latin typeface="Open Sans"/>
                          <a:cs typeface="Open Sans"/>
                        </a:rPr>
                        <a:t> </a:t>
                      </a:r>
                      <a:r>
                        <a:rPr sz="1600" b="0" spc="-5">
                          <a:solidFill>
                            <a:srgbClr val="FFFFFF"/>
                          </a:solidFill>
                          <a:latin typeface="Open Sans"/>
                          <a:cs typeface="Open Sans"/>
                        </a:rPr>
                        <a:t>IDEA: </a:t>
                      </a:r>
                      <a:r>
                        <a:rPr sz="1600" b="0">
                          <a:solidFill>
                            <a:srgbClr val="FFFFFF"/>
                          </a:solidFill>
                          <a:latin typeface="Open Sans"/>
                          <a:cs typeface="Open Sans"/>
                        </a:rPr>
                        <a:t>Melanie</a:t>
                      </a:r>
                      <a:r>
                        <a:rPr sz="1600" b="0" spc="-5">
                          <a:solidFill>
                            <a:srgbClr val="FFFFFF"/>
                          </a:solidFill>
                          <a:latin typeface="Open Sans"/>
                          <a:cs typeface="Open Sans"/>
                        </a:rPr>
                        <a:t> </a:t>
                      </a:r>
                      <a:r>
                        <a:rPr sz="1600" b="0">
                          <a:solidFill>
                            <a:srgbClr val="FFFFFF"/>
                          </a:solidFill>
                          <a:latin typeface="Open Sans"/>
                          <a:cs typeface="Open Sans"/>
                        </a:rPr>
                        <a:t>Lamberson</a:t>
                      </a:r>
                      <a:endParaRPr sz="1600" b="0">
                        <a:latin typeface="Open Sans"/>
                        <a:cs typeface="Open Sans"/>
                      </a:endParaRPr>
                    </a:p>
                  </a:txBody>
                  <a:tcPr marL="0" marR="0"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6350" cap="flat" cmpd="sng" algn="ctr">
                      <a:solidFill>
                        <a:schemeClr val="bg2"/>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132846"/>
                    </a:solidFill>
                  </a:tcPr>
                </a:tc>
                <a:extLst>
                  <a:ext uri="{0D108BD9-81ED-4DB2-BD59-A6C34878D82A}">
                    <a16:rowId xmlns:a16="http://schemas.microsoft.com/office/drawing/2014/main" val="10001"/>
                  </a:ext>
                </a:extLst>
              </a:tr>
            </a:tbl>
          </a:graphicData>
        </a:graphic>
      </p:graphicFrame>
      <p:graphicFrame>
        <p:nvGraphicFramePr>
          <p:cNvPr id="9" name="object 6">
            <a:extLst>
              <a:ext uri="{FF2B5EF4-FFF2-40B4-BE49-F238E27FC236}">
                <a16:creationId xmlns:a16="http://schemas.microsoft.com/office/drawing/2014/main" id="{C55B1739-EC89-42C3-BA79-4EB16DCB7FB8}"/>
              </a:ext>
            </a:extLst>
          </p:cNvPr>
          <p:cNvGraphicFramePr>
            <a:graphicFrameLocks noGrp="1"/>
          </p:cNvGraphicFramePr>
          <p:nvPr userDrawn="1">
            <p:extLst>
              <p:ext uri="{D42A27DB-BD31-4B8C-83A1-F6EECF244321}">
                <p14:modId xmlns:p14="http://schemas.microsoft.com/office/powerpoint/2010/main" val="3477879508"/>
              </p:ext>
            </p:extLst>
          </p:nvPr>
        </p:nvGraphicFramePr>
        <p:xfrm>
          <a:off x="9073215" y="4524374"/>
          <a:ext cx="2743200" cy="1296137"/>
        </p:xfrm>
        <a:graphic>
          <a:graphicData uri="http://schemas.openxmlformats.org/drawingml/2006/table">
            <a:tbl>
              <a:tblPr firstRow="1">
                <a:tableStyleId>{2D5ABB26-0587-4C30-8999-92F81FD0307C}</a:tableStyleId>
              </a:tblPr>
              <a:tblGrid>
                <a:gridCol w="2743200">
                  <a:extLst>
                    <a:ext uri="{9D8B030D-6E8A-4147-A177-3AD203B41FA5}">
                      <a16:colId xmlns:a16="http://schemas.microsoft.com/office/drawing/2014/main" val="20000"/>
                    </a:ext>
                  </a:extLst>
                </a:gridCol>
              </a:tblGrid>
              <a:tr h="688122">
                <a:tc>
                  <a:txBody>
                    <a:bodyPr/>
                    <a:lstStyle/>
                    <a:p>
                      <a:pPr marL="311785" marR="306070" indent="1270" algn="ctr">
                        <a:lnSpc>
                          <a:spcPct val="100000"/>
                        </a:lnSpc>
                        <a:spcBef>
                          <a:spcPts val="234"/>
                        </a:spcBef>
                      </a:pPr>
                      <a:r>
                        <a:rPr lang="en-US" sz="1600" b="1">
                          <a:solidFill>
                            <a:srgbClr val="FFFFFF"/>
                          </a:solidFill>
                          <a:latin typeface="Open Sans"/>
                          <a:cs typeface="Open Sans"/>
                        </a:rPr>
                        <a:t>20 </a:t>
                      </a:r>
                      <a:r>
                        <a:rPr lang="en-US" sz="1600" b="1" spc="-5">
                          <a:solidFill>
                            <a:srgbClr val="FFFFFF"/>
                          </a:solidFill>
                          <a:latin typeface="Open Sans"/>
                          <a:cs typeface="Open Sans"/>
                        </a:rPr>
                        <a:t>Districts with Largest Enrollment</a:t>
                      </a:r>
                      <a:endParaRPr lang="en-US" sz="1600" b="1">
                        <a:latin typeface="Open Sans"/>
                        <a:cs typeface="Open Sans"/>
                      </a:endParaRPr>
                    </a:p>
                  </a:txBody>
                  <a:tcPr marL="0" marR="0" marT="26333"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C5A41D"/>
                    </a:solidFill>
                  </a:tcPr>
                </a:tc>
                <a:extLst>
                  <a:ext uri="{0D108BD9-81ED-4DB2-BD59-A6C34878D82A}">
                    <a16:rowId xmlns:a16="http://schemas.microsoft.com/office/drawing/2014/main" val="10000"/>
                  </a:ext>
                </a:extLst>
              </a:tr>
              <a:tr h="608015">
                <a:tc>
                  <a:txBody>
                    <a:bodyPr/>
                    <a:lstStyle/>
                    <a:p>
                      <a:pPr marL="71120" algn="ctr">
                        <a:lnSpc>
                          <a:spcPct val="100000"/>
                        </a:lnSpc>
                        <a:spcBef>
                          <a:spcPts val="0"/>
                        </a:spcBef>
                      </a:pPr>
                      <a:r>
                        <a:rPr sz="1600" b="0" spc="-5">
                          <a:solidFill>
                            <a:srgbClr val="FFFFFF"/>
                          </a:solidFill>
                          <a:latin typeface="Open Sans"/>
                          <a:cs typeface="Open Sans"/>
                        </a:rPr>
                        <a:t>ESEA: Heather</a:t>
                      </a:r>
                      <a:r>
                        <a:rPr sz="1600" b="0" spc="-30">
                          <a:solidFill>
                            <a:srgbClr val="FFFFFF"/>
                          </a:solidFill>
                          <a:latin typeface="Open Sans"/>
                          <a:cs typeface="Open Sans"/>
                        </a:rPr>
                        <a:t> </a:t>
                      </a:r>
                      <a:r>
                        <a:rPr sz="1600" b="0" spc="-5">
                          <a:solidFill>
                            <a:srgbClr val="FFFFFF"/>
                          </a:solidFill>
                          <a:latin typeface="Open Sans"/>
                          <a:cs typeface="Open Sans"/>
                        </a:rPr>
                        <a:t>Farley</a:t>
                      </a:r>
                      <a:br>
                        <a:rPr lang="en-US" sz="1600" b="0" spc="-5">
                          <a:solidFill>
                            <a:srgbClr val="FFFFFF"/>
                          </a:solidFill>
                          <a:latin typeface="Open Sans"/>
                          <a:cs typeface="Open Sans"/>
                        </a:rPr>
                      </a:br>
                      <a:r>
                        <a:rPr lang="en-US" sz="1600" b="0" spc="-5">
                          <a:solidFill>
                            <a:srgbClr val="FFFFFF"/>
                          </a:solidFill>
                          <a:latin typeface="Open Sans"/>
                          <a:cs typeface="Open Sans"/>
                        </a:rPr>
                        <a:t>I</a:t>
                      </a:r>
                      <a:r>
                        <a:rPr sz="1600" b="0" spc="-10">
                          <a:solidFill>
                            <a:srgbClr val="FFFFFF"/>
                          </a:solidFill>
                          <a:latin typeface="Open Sans"/>
                          <a:cs typeface="Open Sans"/>
                        </a:rPr>
                        <a:t>DEA: </a:t>
                      </a:r>
                      <a:r>
                        <a:rPr lang="en-US" sz="1600" b="0" spc="-5">
                          <a:solidFill>
                            <a:srgbClr val="FFFFFF"/>
                          </a:solidFill>
                          <a:latin typeface="Open Sans"/>
                          <a:cs typeface="Open Sans"/>
                        </a:rPr>
                        <a:t>Jamie Eldridge</a:t>
                      </a:r>
                      <a:endParaRPr sz="1600" b="0">
                        <a:latin typeface="Open Sans"/>
                        <a:cs typeface="Open Sans"/>
                      </a:endParaRPr>
                    </a:p>
                  </a:txBody>
                  <a:tcPr marL="0" marR="0" marT="392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6350" cap="flat" cmpd="sng" algn="ctr">
                      <a:solidFill>
                        <a:schemeClr val="bg2"/>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C5A41D"/>
                    </a:solidFill>
                  </a:tcPr>
                </a:tc>
                <a:extLst>
                  <a:ext uri="{0D108BD9-81ED-4DB2-BD59-A6C34878D82A}">
                    <a16:rowId xmlns:a16="http://schemas.microsoft.com/office/drawing/2014/main" val="10001"/>
                  </a:ext>
                </a:extLst>
              </a:tr>
            </a:tbl>
          </a:graphicData>
        </a:graphic>
      </p:graphicFrame>
      <p:graphicFrame>
        <p:nvGraphicFramePr>
          <p:cNvPr id="10" name="object 4">
            <a:extLst>
              <a:ext uri="{FF2B5EF4-FFF2-40B4-BE49-F238E27FC236}">
                <a16:creationId xmlns:a16="http://schemas.microsoft.com/office/drawing/2014/main" id="{443CF955-76EA-4AE5-A871-3CE97ED7040D}"/>
              </a:ext>
            </a:extLst>
          </p:cNvPr>
          <p:cNvGraphicFramePr>
            <a:graphicFrameLocks noGrp="1"/>
          </p:cNvGraphicFramePr>
          <p:nvPr userDrawn="1">
            <p:extLst>
              <p:ext uri="{D42A27DB-BD31-4B8C-83A1-F6EECF244321}">
                <p14:modId xmlns:p14="http://schemas.microsoft.com/office/powerpoint/2010/main" val="1305393304"/>
              </p:ext>
            </p:extLst>
          </p:nvPr>
        </p:nvGraphicFramePr>
        <p:xfrm>
          <a:off x="396088" y="4524375"/>
          <a:ext cx="2743200" cy="1297465"/>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20000"/>
                    </a:ext>
                  </a:extLst>
                </a:gridCol>
              </a:tblGrid>
              <a:tr h="646407">
                <a:tc>
                  <a:txBody>
                    <a:bodyPr/>
                    <a:lstStyle/>
                    <a:p>
                      <a:pPr algn="ctr">
                        <a:lnSpc>
                          <a:spcPct val="100000"/>
                        </a:lnSpc>
                      </a:pPr>
                      <a:r>
                        <a:rPr lang="en-US" sz="2000" b="1" kern="1200" spc="-5">
                          <a:solidFill>
                            <a:schemeClr val="bg1"/>
                          </a:solidFill>
                          <a:latin typeface="Open Sans"/>
                          <a:ea typeface="+mn-ea"/>
                          <a:cs typeface="Open Sans"/>
                        </a:rPr>
                        <a:t>West</a:t>
                      </a:r>
                    </a:p>
                  </a:txBody>
                  <a:tcPr marL="0" marR="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51058">
                <a:tc>
                  <a:txBody>
                    <a:bodyPr/>
                    <a:lstStyle/>
                    <a:p>
                      <a:pPr marR="635" algn="ctr">
                        <a:lnSpc>
                          <a:spcPct val="100000"/>
                        </a:lnSpc>
                        <a:spcBef>
                          <a:spcPts val="10"/>
                        </a:spcBef>
                      </a:pPr>
                      <a:r>
                        <a:rPr lang="en-US" sz="1600" kern="1200" spc="-5">
                          <a:solidFill>
                            <a:schemeClr val="bg1"/>
                          </a:solidFill>
                          <a:latin typeface="+mn-lt"/>
                          <a:ea typeface="+mn-ea"/>
                          <a:cs typeface="Open Sans"/>
                        </a:rPr>
                        <a:t>ESEA: Lynn Dotson</a:t>
                      </a:r>
                      <a:br>
                        <a:rPr lang="en-US" sz="1600" kern="1200" spc="-5">
                          <a:solidFill>
                            <a:schemeClr val="bg1"/>
                          </a:solidFill>
                          <a:latin typeface="+mn-lt"/>
                          <a:ea typeface="+mn-ea"/>
                          <a:cs typeface="Open Sans"/>
                        </a:rPr>
                      </a:br>
                      <a:r>
                        <a:rPr lang="en-US" sz="1600" kern="1200" spc="-5">
                          <a:solidFill>
                            <a:schemeClr val="bg1"/>
                          </a:solidFill>
                          <a:latin typeface="+mn-lt"/>
                          <a:ea typeface="+mn-ea"/>
                          <a:cs typeface="Open Sans"/>
                        </a:rPr>
                        <a:t>IDEA: Michelle Mansfield</a:t>
                      </a:r>
                    </a:p>
                  </a:txBody>
                  <a:tcPr marL="0" marR="0" marT="98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1"/>
                  </a:ext>
                </a:extLst>
              </a:tr>
            </a:tbl>
          </a:graphicData>
        </a:graphic>
      </p:graphicFrame>
      <p:sp>
        <p:nvSpPr>
          <p:cNvPr id="11" name="object 9">
            <a:extLst>
              <a:ext uri="{FF2B5EF4-FFF2-40B4-BE49-F238E27FC236}">
                <a16:creationId xmlns:a16="http://schemas.microsoft.com/office/drawing/2014/main" id="{D9F4B987-324D-44D6-B90F-118FA9B8CFF6}"/>
              </a:ext>
            </a:extLst>
          </p:cNvPr>
          <p:cNvSpPr/>
          <p:nvPr userDrawn="1"/>
        </p:nvSpPr>
        <p:spPr>
          <a:xfrm>
            <a:off x="396088" y="1432201"/>
            <a:ext cx="11440831" cy="3041609"/>
          </a:xfrm>
          <a:prstGeom prst="rect">
            <a:avLst/>
          </a:prstGeom>
          <a:blipFill>
            <a:blip r:embed="rId3"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3023786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fA Gri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D4B998E-115A-0949-B25A-E1F59D802CE1}"/>
              </a:ext>
            </a:extLst>
          </p:cNvPr>
          <p:cNvSpPr/>
          <p:nvPr userDrawn="1"/>
        </p:nvSpPr>
        <p:spPr>
          <a:xfrm>
            <a:off x="0" y="3429000"/>
            <a:ext cx="6089904" cy="34290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4" name="Rectangle 23">
            <a:extLst>
              <a:ext uri="{FF2B5EF4-FFF2-40B4-BE49-F238E27FC236}">
                <a16:creationId xmlns:a16="http://schemas.microsoft.com/office/drawing/2014/main" id="{C79244DF-6737-2C48-904E-C686B0B93AC4}"/>
              </a:ext>
            </a:extLst>
          </p:cNvPr>
          <p:cNvSpPr/>
          <p:nvPr userDrawn="1"/>
        </p:nvSpPr>
        <p:spPr>
          <a:xfrm>
            <a:off x="0" y="0"/>
            <a:ext cx="6089904" cy="34198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25" name="Rectangle 24">
            <a:extLst>
              <a:ext uri="{FF2B5EF4-FFF2-40B4-BE49-F238E27FC236}">
                <a16:creationId xmlns:a16="http://schemas.microsoft.com/office/drawing/2014/main" id="{E377CA56-CD91-9245-BB8B-C9672DDDE099}"/>
              </a:ext>
            </a:extLst>
          </p:cNvPr>
          <p:cNvSpPr>
            <a:spLocks/>
          </p:cNvSpPr>
          <p:nvPr userDrawn="1"/>
        </p:nvSpPr>
        <p:spPr>
          <a:xfrm>
            <a:off x="6094411" y="3429000"/>
            <a:ext cx="6099048" cy="34290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6" name="Rectangle 25">
            <a:extLst>
              <a:ext uri="{FF2B5EF4-FFF2-40B4-BE49-F238E27FC236}">
                <a16:creationId xmlns:a16="http://schemas.microsoft.com/office/drawing/2014/main" id="{236DA20E-DD30-EE4D-8DCB-5C7D1D976680}"/>
              </a:ext>
            </a:extLst>
          </p:cNvPr>
          <p:cNvSpPr>
            <a:spLocks/>
          </p:cNvSpPr>
          <p:nvPr userDrawn="1"/>
        </p:nvSpPr>
        <p:spPr>
          <a:xfrm>
            <a:off x="6094411" y="0"/>
            <a:ext cx="6099048" cy="3419856"/>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pic>
        <p:nvPicPr>
          <p:cNvPr id="27" name="Picture Placeholder 4">
            <a:extLst>
              <a:ext uri="{FF2B5EF4-FFF2-40B4-BE49-F238E27FC236}">
                <a16:creationId xmlns:a16="http://schemas.microsoft.com/office/drawing/2014/main" id="{BF759418-7FBB-2F44-AEAF-12257CCCACF8}"/>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t="11553" b="10301"/>
          <a:stretch/>
        </p:blipFill>
        <p:spPr>
          <a:xfrm>
            <a:off x="6094412" y="0"/>
            <a:ext cx="6094413" cy="3419857"/>
          </a:xfrm>
          <a:prstGeom prst="rect">
            <a:avLst/>
          </a:prstGeom>
        </p:spPr>
      </p:pic>
      <p:pic>
        <p:nvPicPr>
          <p:cNvPr id="28" name="Picture Placeholder 7">
            <a:extLst>
              <a:ext uri="{FF2B5EF4-FFF2-40B4-BE49-F238E27FC236}">
                <a16:creationId xmlns:a16="http://schemas.microsoft.com/office/drawing/2014/main" id="{345448B4-78E3-504E-9988-9B3FA3209C4B}"/>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val="0"/>
              </a:ext>
            </a:extLst>
          </a:blip>
          <a:srcRect t="14231" r="74" b="15542"/>
          <a:stretch/>
        </p:blipFill>
        <p:spPr>
          <a:xfrm>
            <a:off x="0" y="3429000"/>
            <a:ext cx="6089904" cy="3429000"/>
          </a:xfrm>
          <a:prstGeom prst="rect">
            <a:avLst/>
          </a:prstGeom>
        </p:spPr>
      </p:pic>
      <p:pic>
        <p:nvPicPr>
          <p:cNvPr id="29" name="Picture Placeholder 15">
            <a:extLst>
              <a:ext uri="{FF2B5EF4-FFF2-40B4-BE49-F238E27FC236}">
                <a16:creationId xmlns:a16="http://schemas.microsoft.com/office/drawing/2014/main" id="{2926A221-9BAF-6145-B973-48D10E86C3A5}"/>
              </a:ext>
            </a:extLst>
          </p:cNvPr>
          <p:cNvPicPr>
            <a:picLocks noChangeAspect="1"/>
          </p:cNvPicPr>
          <p:nvPr userDrawn="1"/>
        </p:nvPicPr>
        <p:blipFill rotWithShape="1">
          <a:blip r:embed="rId4" cstate="print">
            <a:alphaModFix amt="20000"/>
            <a:extLst>
              <a:ext uri="{28A0092B-C50C-407E-A947-70E740481C1C}">
                <a14:useLocalDpi xmlns:a14="http://schemas.microsoft.com/office/drawing/2010/main" val="0"/>
              </a:ext>
            </a:extLst>
          </a:blip>
          <a:srcRect t="8078" b="9614"/>
          <a:stretch/>
        </p:blipFill>
        <p:spPr>
          <a:xfrm>
            <a:off x="6094412" y="3429000"/>
            <a:ext cx="6094413" cy="3429000"/>
          </a:xfrm>
          <a:prstGeom prst="rect">
            <a:avLst/>
          </a:prstGeom>
        </p:spPr>
      </p:pic>
      <p:pic>
        <p:nvPicPr>
          <p:cNvPr id="30" name="Picture Placeholder 4">
            <a:extLst>
              <a:ext uri="{FF2B5EF4-FFF2-40B4-BE49-F238E27FC236}">
                <a16:creationId xmlns:a16="http://schemas.microsoft.com/office/drawing/2014/main" id="{7FF68508-B3D0-6E49-9105-5B2E1F46DECD}"/>
              </a:ext>
            </a:extLst>
          </p:cNvPr>
          <p:cNvPicPr>
            <a:picLocks noChangeAspect="1"/>
          </p:cNvPicPr>
          <p:nvPr userDrawn="1"/>
        </p:nvPicPr>
        <p:blipFill rotWithShape="1">
          <a:blip r:embed="rId5" cstate="print">
            <a:alphaModFix amt="20000"/>
            <a:extLst>
              <a:ext uri="{28A0092B-C50C-407E-A947-70E740481C1C}">
                <a14:useLocalDpi xmlns:a14="http://schemas.microsoft.com/office/drawing/2010/main" val="0"/>
              </a:ext>
            </a:extLst>
          </a:blip>
          <a:srcRect l="4305" t="17989" r="5699" b="6354"/>
          <a:stretch/>
        </p:blipFill>
        <p:spPr>
          <a:xfrm>
            <a:off x="0" y="0"/>
            <a:ext cx="6094413" cy="3419856"/>
          </a:xfrm>
          <a:prstGeom prst="rect">
            <a:avLst/>
          </a:prstGeom>
        </p:spPr>
      </p:pic>
      <p:cxnSp>
        <p:nvCxnSpPr>
          <p:cNvPr id="31" name="Straight Connector 30">
            <a:extLst>
              <a:ext uri="{FF2B5EF4-FFF2-40B4-BE49-F238E27FC236}">
                <a16:creationId xmlns:a16="http://schemas.microsoft.com/office/drawing/2014/main" id="{AF24A01C-F851-D648-A92E-F60464E61F7D}"/>
              </a:ext>
            </a:extLst>
          </p:cNvPr>
          <p:cNvCxnSpPr/>
          <p:nvPr userDrawn="1"/>
        </p:nvCxnSpPr>
        <p:spPr>
          <a:xfrm>
            <a:off x="17958848" y="2330411"/>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F5686B90-50E5-D944-88B6-63898EC7440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99157" y="927652"/>
            <a:ext cx="2846303" cy="1767460"/>
          </a:xfrm>
          <a:prstGeom prst="rect">
            <a:avLst/>
          </a:prstGeom>
        </p:spPr>
      </p:pic>
      <p:cxnSp>
        <p:nvCxnSpPr>
          <p:cNvPr id="33" name="Straight Connector 32">
            <a:extLst>
              <a:ext uri="{FF2B5EF4-FFF2-40B4-BE49-F238E27FC236}">
                <a16:creationId xmlns:a16="http://schemas.microsoft.com/office/drawing/2014/main" id="{3B4E8504-5C4D-B741-AB4A-E33B155F755B}"/>
              </a:ext>
            </a:extLst>
          </p:cNvPr>
          <p:cNvCxnSpPr>
            <a:cxnSpLocks/>
          </p:cNvCxnSpPr>
          <p:nvPr userDrawn="1"/>
        </p:nvCxnSpPr>
        <p:spPr>
          <a:xfrm>
            <a:off x="2751776"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DC886C66-DBDB-9844-8B7D-1C3F550CCA72}"/>
              </a:ext>
            </a:extLst>
          </p:cNvPr>
          <p:cNvSpPr>
            <a:spLocks/>
          </p:cNvSpPr>
          <p:nvPr userDrawn="1"/>
        </p:nvSpPr>
        <p:spPr bwMode="auto">
          <a:xfrm>
            <a:off x="1128990" y="3935517"/>
            <a:ext cx="383643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STUDENT READINESS</a:t>
            </a:r>
          </a:p>
        </p:txBody>
      </p:sp>
      <p:sp>
        <p:nvSpPr>
          <p:cNvPr id="35" name="TextBox 34">
            <a:extLst>
              <a:ext uri="{FF2B5EF4-FFF2-40B4-BE49-F238E27FC236}">
                <a16:creationId xmlns:a16="http://schemas.microsoft.com/office/drawing/2014/main" id="{6932669B-0D4A-CC4B-AE37-A31827DA55FC}"/>
              </a:ext>
            </a:extLst>
          </p:cNvPr>
          <p:cNvSpPr txBox="1"/>
          <p:nvPr userDrawn="1"/>
        </p:nvSpPr>
        <p:spPr>
          <a:xfrm>
            <a:off x="0" y="5047778"/>
            <a:ext cx="6094412" cy="1569660"/>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PUBLIC SCHOOLS WILL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EQUIPPED TO SERVE THE ACADEMIC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AND NON-ACADEMIC NEEDS OF ALL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STUDENTS IN THEIR CAREER PATHWAYS</a:t>
            </a:r>
          </a:p>
          <a:p>
            <a:pPr algn="ct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4303BC20-06AC-B74B-8CDE-5C730FE91818}"/>
              </a:ext>
            </a:extLst>
          </p:cNvPr>
          <p:cNvSpPr>
            <a:spLocks/>
          </p:cNvSpPr>
          <p:nvPr userDrawn="1"/>
        </p:nvSpPr>
        <p:spPr bwMode="auto">
          <a:xfrm>
            <a:off x="8099284" y="520917"/>
            <a:ext cx="208467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ACADEMICS</a:t>
            </a:r>
          </a:p>
        </p:txBody>
      </p:sp>
      <p:sp>
        <p:nvSpPr>
          <p:cNvPr id="37" name="TextBox 36">
            <a:extLst>
              <a:ext uri="{FF2B5EF4-FFF2-40B4-BE49-F238E27FC236}">
                <a16:creationId xmlns:a16="http://schemas.microsoft.com/office/drawing/2014/main" id="{1E7A28AD-5C0A-BC48-A5A6-F83AB814A874}"/>
              </a:ext>
            </a:extLst>
          </p:cNvPr>
          <p:cNvSpPr txBox="1"/>
          <p:nvPr userDrawn="1"/>
        </p:nvSpPr>
        <p:spPr>
          <a:xfrm>
            <a:off x="6815073" y="1701535"/>
            <a:ext cx="4653094" cy="830997"/>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ALL TENNESSEE STUDENTS WILL HAVE ACCESS TO A HIGH-QUALITY EDUCATION,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NO MATTER WHERE THEY LIVE</a:t>
            </a:r>
          </a:p>
        </p:txBody>
      </p:sp>
      <p:cxnSp>
        <p:nvCxnSpPr>
          <p:cNvPr id="38" name="Straight Connector 37">
            <a:extLst>
              <a:ext uri="{FF2B5EF4-FFF2-40B4-BE49-F238E27FC236}">
                <a16:creationId xmlns:a16="http://schemas.microsoft.com/office/drawing/2014/main" id="{6BEDBFB8-7978-B147-9A89-C96E19E75314}"/>
              </a:ext>
            </a:extLst>
          </p:cNvPr>
          <p:cNvCxnSpPr>
            <a:cxnSpLocks/>
          </p:cNvCxnSpPr>
          <p:nvPr userDrawn="1"/>
        </p:nvCxnSpPr>
        <p:spPr>
          <a:xfrm>
            <a:off x="8846192" y="1429256"/>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AC4B24F3-0929-FA45-839B-577AD3727033}"/>
              </a:ext>
            </a:extLst>
          </p:cNvPr>
          <p:cNvSpPr>
            <a:spLocks/>
          </p:cNvSpPr>
          <p:nvPr userDrawn="1"/>
        </p:nvSpPr>
        <p:spPr bwMode="auto">
          <a:xfrm>
            <a:off x="8081877" y="3938819"/>
            <a:ext cx="2119491"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EDUCATORS</a:t>
            </a:r>
          </a:p>
        </p:txBody>
      </p:sp>
      <p:sp>
        <p:nvSpPr>
          <p:cNvPr id="40" name="TextBox 39">
            <a:extLst>
              <a:ext uri="{FF2B5EF4-FFF2-40B4-BE49-F238E27FC236}">
                <a16:creationId xmlns:a16="http://schemas.microsoft.com/office/drawing/2014/main" id="{F1C4F12E-DDFB-4249-B201-62ACD020624A}"/>
              </a:ext>
            </a:extLst>
          </p:cNvPr>
          <p:cNvSpPr txBox="1"/>
          <p:nvPr userDrawn="1"/>
        </p:nvSpPr>
        <p:spPr>
          <a:xfrm>
            <a:off x="6862197" y="5047778"/>
            <a:ext cx="4558851" cy="1077218"/>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WILL SET A NEW PATH FOR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EDUCATION PROFESSION AND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TOP STATE IN WHICH TO BECOME AND REMAIN A TEACHER AND LEADER FOR ALL</a:t>
            </a:r>
          </a:p>
        </p:txBody>
      </p:sp>
      <p:cxnSp>
        <p:nvCxnSpPr>
          <p:cNvPr id="41" name="Straight Connector 40">
            <a:extLst>
              <a:ext uri="{FF2B5EF4-FFF2-40B4-BE49-F238E27FC236}">
                <a16:creationId xmlns:a16="http://schemas.microsoft.com/office/drawing/2014/main" id="{915FD507-155D-424B-AA16-C5DA54F93574}"/>
              </a:ext>
            </a:extLst>
          </p:cNvPr>
          <p:cNvCxnSpPr>
            <a:cxnSpLocks/>
          </p:cNvCxnSpPr>
          <p:nvPr userDrawn="1"/>
        </p:nvCxnSpPr>
        <p:spPr>
          <a:xfrm>
            <a:off x="8846192"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6DD75CB-D124-A44A-B44B-691364141E7E}"/>
              </a:ext>
            </a:extLst>
          </p:cNvPr>
          <p:cNvSpPr txBox="1"/>
          <p:nvPr userDrawn="1"/>
        </p:nvSpPr>
        <p:spPr>
          <a:xfrm>
            <a:off x="2119817" y="2250793"/>
            <a:ext cx="2869175" cy="230832"/>
          </a:xfrm>
          <a:prstGeom prst="rect">
            <a:avLst/>
          </a:prstGeom>
          <a:noFill/>
        </p:spPr>
        <p:txBody>
          <a:bodyPr wrap="square" rtlCol="0">
            <a:spAutoFit/>
          </a:bodyPr>
          <a:lstStyle/>
          <a:p>
            <a:r>
              <a:rPr lang="en-US" sz="900">
                <a:solidFill>
                  <a:schemeClr val="bg1"/>
                </a:solidFill>
              </a:rPr>
              <a:t>We will set all students on a path to success. </a:t>
            </a:r>
          </a:p>
        </p:txBody>
      </p:sp>
      <p:cxnSp>
        <p:nvCxnSpPr>
          <p:cNvPr id="44" name="Straight Connector 43">
            <a:extLst>
              <a:ext uri="{FF2B5EF4-FFF2-40B4-BE49-F238E27FC236}">
                <a16:creationId xmlns:a16="http://schemas.microsoft.com/office/drawing/2014/main" id="{467334A8-8ECF-1449-8FEF-00FFD7F2BA1B}"/>
              </a:ext>
            </a:extLst>
          </p:cNvPr>
          <p:cNvCxnSpPr>
            <a:cxnSpLocks/>
          </p:cNvCxnSpPr>
          <p:nvPr userDrawn="1"/>
        </p:nvCxnSpPr>
        <p:spPr>
          <a:xfrm>
            <a:off x="0" y="3429000"/>
            <a:ext cx="121888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7D769F5-12CD-A74D-A23F-2735AB2FE7F6}"/>
              </a:ext>
            </a:extLst>
          </p:cNvPr>
          <p:cNvCxnSpPr>
            <a:cxnSpLocks/>
          </p:cNvCxnSpPr>
          <p:nvPr userDrawn="1"/>
        </p:nvCxnSpPr>
        <p:spPr>
          <a:xfrm>
            <a:off x="6094412"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279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PO Divisional Coordinator Map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42050-0450-4F46-AD41-D7614D3F384E}"/>
              </a:ext>
            </a:extLst>
          </p:cNvPr>
          <p:cNvSpPr>
            <a:spLocks noGrp="1"/>
          </p:cNvSpPr>
          <p:nvPr>
            <p:ph type="title" hasCustomPrompt="1"/>
          </p:nvPr>
        </p:nvSpPr>
        <p:spPr/>
        <p:txBody>
          <a:bodyPr/>
          <a:lstStyle>
            <a:lvl1pPr algn="l">
              <a:defRPr/>
            </a:lvl1pPr>
          </a:lstStyle>
          <a:p>
            <a:r>
              <a:rPr lang="en-US"/>
              <a:t>Divisional Coordinator Map</a:t>
            </a:r>
          </a:p>
        </p:txBody>
      </p:sp>
      <p:pic>
        <p:nvPicPr>
          <p:cNvPr id="5" name="Picture 4">
            <a:extLst>
              <a:ext uri="{FF2B5EF4-FFF2-40B4-BE49-F238E27FC236}">
                <a16:creationId xmlns:a16="http://schemas.microsoft.com/office/drawing/2014/main" id="{F41ACA1B-CE98-4D2D-ADD5-527158F3BF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705" y="6065843"/>
            <a:ext cx="1617856" cy="640080"/>
          </a:xfrm>
          <a:prstGeom prst="rect">
            <a:avLst/>
          </a:prstGeom>
        </p:spPr>
      </p:pic>
      <p:graphicFrame>
        <p:nvGraphicFramePr>
          <p:cNvPr id="6" name="object 4">
            <a:extLst>
              <a:ext uri="{FF2B5EF4-FFF2-40B4-BE49-F238E27FC236}">
                <a16:creationId xmlns:a16="http://schemas.microsoft.com/office/drawing/2014/main" id="{95E5963E-2427-4252-8508-18E915507666}"/>
              </a:ext>
            </a:extLst>
          </p:cNvPr>
          <p:cNvGraphicFramePr>
            <a:graphicFrameLocks noGrp="1"/>
          </p:cNvGraphicFramePr>
          <p:nvPr userDrawn="1">
            <p:extLst>
              <p:ext uri="{D42A27DB-BD31-4B8C-83A1-F6EECF244321}">
                <p14:modId xmlns:p14="http://schemas.microsoft.com/office/powerpoint/2010/main" val="628176378"/>
              </p:ext>
            </p:extLst>
          </p:nvPr>
        </p:nvGraphicFramePr>
        <p:xfrm>
          <a:off x="3288464" y="4524375"/>
          <a:ext cx="2743200" cy="1297465"/>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20000"/>
                    </a:ext>
                  </a:extLst>
                </a:gridCol>
              </a:tblGrid>
              <a:tr h="646407">
                <a:tc>
                  <a:txBody>
                    <a:bodyPr/>
                    <a:lstStyle/>
                    <a:p>
                      <a:pPr algn="ctr">
                        <a:lnSpc>
                          <a:spcPct val="100000"/>
                        </a:lnSpc>
                      </a:pPr>
                      <a:r>
                        <a:rPr sz="2000" b="1" kern="1200" spc="-5">
                          <a:solidFill>
                            <a:schemeClr val="tx1"/>
                          </a:solidFill>
                          <a:latin typeface="Open Sans"/>
                          <a:ea typeface="+mn-ea"/>
                          <a:cs typeface="Open Sans"/>
                        </a:rPr>
                        <a:t>Middle</a:t>
                      </a: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0"/>
                  </a:ext>
                </a:extLst>
              </a:tr>
              <a:tr h="651058">
                <a:tc>
                  <a:txBody>
                    <a:bodyPr/>
                    <a:lstStyle/>
                    <a:p>
                      <a:pPr marR="635" algn="ctr">
                        <a:lnSpc>
                          <a:spcPct val="100000"/>
                        </a:lnSpc>
                        <a:spcBef>
                          <a:spcPts val="10"/>
                        </a:spcBef>
                      </a:pPr>
                      <a:endParaRPr sz="1600" kern="1200" spc="-5">
                        <a:solidFill>
                          <a:schemeClr val="tx1"/>
                        </a:solidFill>
                        <a:latin typeface="Open Sans"/>
                        <a:ea typeface="+mn-ea"/>
                        <a:cs typeface="Open Sans"/>
                      </a:endParaRPr>
                    </a:p>
                  </a:txBody>
                  <a:tcPr marL="0" marR="0" marT="987"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1F1F1"/>
                    </a:solidFill>
                  </a:tcPr>
                </a:tc>
                <a:extLst>
                  <a:ext uri="{0D108BD9-81ED-4DB2-BD59-A6C34878D82A}">
                    <a16:rowId xmlns:a16="http://schemas.microsoft.com/office/drawing/2014/main" val="10001"/>
                  </a:ext>
                </a:extLst>
              </a:tr>
            </a:tbl>
          </a:graphicData>
        </a:graphic>
      </p:graphicFrame>
      <p:graphicFrame>
        <p:nvGraphicFramePr>
          <p:cNvPr id="8" name="object 5">
            <a:extLst>
              <a:ext uri="{FF2B5EF4-FFF2-40B4-BE49-F238E27FC236}">
                <a16:creationId xmlns:a16="http://schemas.microsoft.com/office/drawing/2014/main" id="{925660CB-15C6-47E5-812A-A5559ACB1FAF}"/>
              </a:ext>
            </a:extLst>
          </p:cNvPr>
          <p:cNvGraphicFramePr>
            <a:graphicFrameLocks noGrp="1"/>
          </p:cNvGraphicFramePr>
          <p:nvPr userDrawn="1">
            <p:extLst>
              <p:ext uri="{D42A27DB-BD31-4B8C-83A1-F6EECF244321}">
                <p14:modId xmlns:p14="http://schemas.microsoft.com/office/powerpoint/2010/main" val="1690063486"/>
              </p:ext>
            </p:extLst>
          </p:nvPr>
        </p:nvGraphicFramePr>
        <p:xfrm>
          <a:off x="6180839" y="4524374"/>
          <a:ext cx="2743200" cy="1297466"/>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1560095649"/>
                    </a:ext>
                  </a:extLst>
                </a:gridCol>
              </a:tblGrid>
              <a:tr h="648733">
                <a:tc>
                  <a:txBody>
                    <a:bodyPr/>
                    <a:lstStyle/>
                    <a:p>
                      <a:pPr algn="ctr">
                        <a:lnSpc>
                          <a:spcPct val="100000"/>
                        </a:lnSpc>
                      </a:pPr>
                      <a:r>
                        <a:rPr sz="2000" b="1">
                          <a:solidFill>
                            <a:srgbClr val="FFFFFF"/>
                          </a:solidFill>
                          <a:latin typeface="Open Sans"/>
                          <a:cs typeface="Open Sans"/>
                        </a:rPr>
                        <a:t>East</a:t>
                      </a:r>
                      <a:endParaRPr sz="2000">
                        <a:latin typeface="Open Sans"/>
                        <a:cs typeface="Open Sans"/>
                      </a:endParaRPr>
                    </a:p>
                  </a:txBody>
                  <a:tcPr marL="0" marR="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32846"/>
                    </a:solidFill>
                  </a:tcPr>
                </a:tc>
                <a:extLst>
                  <a:ext uri="{0D108BD9-81ED-4DB2-BD59-A6C34878D82A}">
                    <a16:rowId xmlns:a16="http://schemas.microsoft.com/office/drawing/2014/main" val="10000"/>
                  </a:ext>
                </a:extLst>
              </a:tr>
              <a:tr h="648733">
                <a:tc>
                  <a:txBody>
                    <a:bodyPr/>
                    <a:lstStyle/>
                    <a:p>
                      <a:pPr marL="14604" algn="ctr">
                        <a:lnSpc>
                          <a:spcPct val="100000"/>
                        </a:lnSpc>
                      </a:pPr>
                      <a:endParaRPr sz="1600" b="0">
                        <a:latin typeface="Open Sans"/>
                        <a:cs typeface="Open Sans"/>
                      </a:endParaRPr>
                    </a:p>
                  </a:txBody>
                  <a:tcPr marL="0" marR="0"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6350" cap="flat" cmpd="sng" algn="ctr">
                      <a:solidFill>
                        <a:schemeClr val="bg2"/>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132846"/>
                    </a:solidFill>
                  </a:tcPr>
                </a:tc>
                <a:extLst>
                  <a:ext uri="{0D108BD9-81ED-4DB2-BD59-A6C34878D82A}">
                    <a16:rowId xmlns:a16="http://schemas.microsoft.com/office/drawing/2014/main" val="10001"/>
                  </a:ext>
                </a:extLst>
              </a:tr>
            </a:tbl>
          </a:graphicData>
        </a:graphic>
      </p:graphicFrame>
      <p:graphicFrame>
        <p:nvGraphicFramePr>
          <p:cNvPr id="9" name="object 6">
            <a:extLst>
              <a:ext uri="{FF2B5EF4-FFF2-40B4-BE49-F238E27FC236}">
                <a16:creationId xmlns:a16="http://schemas.microsoft.com/office/drawing/2014/main" id="{C55B1739-EC89-42C3-BA79-4EB16DCB7FB8}"/>
              </a:ext>
            </a:extLst>
          </p:cNvPr>
          <p:cNvGraphicFramePr>
            <a:graphicFrameLocks noGrp="1"/>
          </p:cNvGraphicFramePr>
          <p:nvPr userDrawn="1">
            <p:extLst>
              <p:ext uri="{D42A27DB-BD31-4B8C-83A1-F6EECF244321}">
                <p14:modId xmlns:p14="http://schemas.microsoft.com/office/powerpoint/2010/main" val="683755034"/>
              </p:ext>
            </p:extLst>
          </p:nvPr>
        </p:nvGraphicFramePr>
        <p:xfrm>
          <a:off x="9073215" y="4524374"/>
          <a:ext cx="2743200" cy="1296137"/>
        </p:xfrm>
        <a:graphic>
          <a:graphicData uri="http://schemas.openxmlformats.org/drawingml/2006/table">
            <a:tbl>
              <a:tblPr firstRow="1">
                <a:tableStyleId>{2D5ABB26-0587-4C30-8999-92F81FD0307C}</a:tableStyleId>
              </a:tblPr>
              <a:tblGrid>
                <a:gridCol w="2743200">
                  <a:extLst>
                    <a:ext uri="{9D8B030D-6E8A-4147-A177-3AD203B41FA5}">
                      <a16:colId xmlns:a16="http://schemas.microsoft.com/office/drawing/2014/main" val="20000"/>
                    </a:ext>
                  </a:extLst>
                </a:gridCol>
              </a:tblGrid>
              <a:tr h="688122">
                <a:tc>
                  <a:txBody>
                    <a:bodyPr/>
                    <a:lstStyle/>
                    <a:p>
                      <a:pPr marL="311785" marR="306070" indent="1270" algn="ctr">
                        <a:lnSpc>
                          <a:spcPct val="100000"/>
                        </a:lnSpc>
                        <a:spcBef>
                          <a:spcPts val="234"/>
                        </a:spcBef>
                      </a:pPr>
                      <a:r>
                        <a:rPr lang="en-US" sz="1600" b="1">
                          <a:solidFill>
                            <a:srgbClr val="FFFFFF"/>
                          </a:solidFill>
                          <a:latin typeface="Open Sans"/>
                          <a:cs typeface="Open Sans"/>
                        </a:rPr>
                        <a:t>20 </a:t>
                      </a:r>
                      <a:r>
                        <a:rPr lang="en-US" sz="1600" b="1" spc="-5">
                          <a:solidFill>
                            <a:srgbClr val="FFFFFF"/>
                          </a:solidFill>
                          <a:latin typeface="Open Sans"/>
                          <a:cs typeface="Open Sans"/>
                        </a:rPr>
                        <a:t>Districts with Largest Enrollment</a:t>
                      </a:r>
                      <a:endParaRPr lang="en-US" sz="1600" b="1">
                        <a:latin typeface="Open Sans"/>
                        <a:cs typeface="Open Sans"/>
                      </a:endParaRPr>
                    </a:p>
                  </a:txBody>
                  <a:tcPr marL="0" marR="0" marT="26333"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C5A41D"/>
                    </a:solidFill>
                  </a:tcPr>
                </a:tc>
                <a:extLst>
                  <a:ext uri="{0D108BD9-81ED-4DB2-BD59-A6C34878D82A}">
                    <a16:rowId xmlns:a16="http://schemas.microsoft.com/office/drawing/2014/main" val="10000"/>
                  </a:ext>
                </a:extLst>
              </a:tr>
              <a:tr h="608015">
                <a:tc>
                  <a:txBody>
                    <a:bodyPr/>
                    <a:lstStyle/>
                    <a:p>
                      <a:pPr marL="71120" algn="ctr">
                        <a:lnSpc>
                          <a:spcPct val="100000"/>
                        </a:lnSpc>
                        <a:spcBef>
                          <a:spcPts val="0"/>
                        </a:spcBef>
                      </a:pPr>
                      <a:endParaRPr sz="1600" b="0">
                        <a:latin typeface="Open Sans"/>
                        <a:cs typeface="Open Sans"/>
                      </a:endParaRPr>
                    </a:p>
                  </a:txBody>
                  <a:tcPr marL="0" marR="0" marT="392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6350" cap="flat" cmpd="sng" algn="ctr">
                      <a:solidFill>
                        <a:schemeClr val="bg2"/>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C5A41D"/>
                    </a:solidFill>
                  </a:tcPr>
                </a:tc>
                <a:extLst>
                  <a:ext uri="{0D108BD9-81ED-4DB2-BD59-A6C34878D82A}">
                    <a16:rowId xmlns:a16="http://schemas.microsoft.com/office/drawing/2014/main" val="10001"/>
                  </a:ext>
                </a:extLst>
              </a:tr>
            </a:tbl>
          </a:graphicData>
        </a:graphic>
      </p:graphicFrame>
      <p:graphicFrame>
        <p:nvGraphicFramePr>
          <p:cNvPr id="10" name="object 4">
            <a:extLst>
              <a:ext uri="{FF2B5EF4-FFF2-40B4-BE49-F238E27FC236}">
                <a16:creationId xmlns:a16="http://schemas.microsoft.com/office/drawing/2014/main" id="{443CF955-76EA-4AE5-A871-3CE97ED7040D}"/>
              </a:ext>
            </a:extLst>
          </p:cNvPr>
          <p:cNvGraphicFramePr>
            <a:graphicFrameLocks noGrp="1"/>
          </p:cNvGraphicFramePr>
          <p:nvPr userDrawn="1">
            <p:extLst>
              <p:ext uri="{D42A27DB-BD31-4B8C-83A1-F6EECF244321}">
                <p14:modId xmlns:p14="http://schemas.microsoft.com/office/powerpoint/2010/main" val="1510118363"/>
              </p:ext>
            </p:extLst>
          </p:nvPr>
        </p:nvGraphicFramePr>
        <p:xfrm>
          <a:off x="396088" y="4524375"/>
          <a:ext cx="2743200" cy="1297465"/>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20000"/>
                    </a:ext>
                  </a:extLst>
                </a:gridCol>
              </a:tblGrid>
              <a:tr h="646407">
                <a:tc>
                  <a:txBody>
                    <a:bodyPr/>
                    <a:lstStyle/>
                    <a:p>
                      <a:pPr algn="ctr">
                        <a:lnSpc>
                          <a:spcPct val="100000"/>
                        </a:lnSpc>
                      </a:pPr>
                      <a:r>
                        <a:rPr lang="en-US" sz="2000" b="1" kern="1200" spc="-5">
                          <a:solidFill>
                            <a:schemeClr val="bg1"/>
                          </a:solidFill>
                          <a:latin typeface="Open Sans"/>
                          <a:ea typeface="+mn-ea"/>
                          <a:cs typeface="Open Sans"/>
                        </a:rPr>
                        <a:t>West</a:t>
                      </a:r>
                    </a:p>
                  </a:txBody>
                  <a:tcPr marL="0" marR="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51058">
                <a:tc>
                  <a:txBody>
                    <a:bodyPr/>
                    <a:lstStyle/>
                    <a:p>
                      <a:pPr marR="635" algn="ctr">
                        <a:lnSpc>
                          <a:spcPct val="100000"/>
                        </a:lnSpc>
                        <a:spcBef>
                          <a:spcPts val="10"/>
                        </a:spcBef>
                      </a:pPr>
                      <a:endParaRPr lang="en-US" sz="1600" kern="1200" spc="-5">
                        <a:solidFill>
                          <a:schemeClr val="bg1"/>
                        </a:solidFill>
                        <a:latin typeface="+mn-lt"/>
                        <a:ea typeface="+mn-ea"/>
                        <a:cs typeface="Open Sans"/>
                      </a:endParaRPr>
                    </a:p>
                  </a:txBody>
                  <a:tcPr marL="0" marR="0" marT="987"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1"/>
                  </a:ext>
                </a:extLst>
              </a:tr>
            </a:tbl>
          </a:graphicData>
        </a:graphic>
      </p:graphicFrame>
      <p:sp>
        <p:nvSpPr>
          <p:cNvPr id="11" name="object 9">
            <a:extLst>
              <a:ext uri="{FF2B5EF4-FFF2-40B4-BE49-F238E27FC236}">
                <a16:creationId xmlns:a16="http://schemas.microsoft.com/office/drawing/2014/main" id="{D9F4B987-324D-44D6-B90F-118FA9B8CFF6}"/>
              </a:ext>
            </a:extLst>
          </p:cNvPr>
          <p:cNvSpPr/>
          <p:nvPr userDrawn="1"/>
        </p:nvSpPr>
        <p:spPr>
          <a:xfrm>
            <a:off x="396088" y="1432201"/>
            <a:ext cx="11440831" cy="3041609"/>
          </a:xfrm>
          <a:prstGeom prst="rect">
            <a:avLst/>
          </a:prstGeom>
          <a:blipFill>
            <a:blip r:embed="rId3"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2560418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507868" y="1531919"/>
            <a:ext cx="11071516"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24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683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13060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2138E4-25AB-F24B-93F2-46066BDB3205}"/>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32935211-FF18-584C-986B-10DAD19409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705" y="6065843"/>
            <a:ext cx="1590642" cy="629429"/>
          </a:xfrm>
          <a:prstGeom prst="rect">
            <a:avLst/>
          </a:prstGeom>
        </p:spPr>
      </p:pic>
    </p:spTree>
    <p:extLst>
      <p:ext uri="{BB962C8B-B14F-4D97-AF65-F5344CB8AC3E}">
        <p14:creationId xmlns:p14="http://schemas.microsoft.com/office/powerpoint/2010/main" val="3866781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andin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6F5E18-B513-F447-A082-DD28AB8845FC}"/>
              </a:ext>
            </a:extLst>
          </p:cNvPr>
          <p:cNvSpPr txBox="1"/>
          <p:nvPr userDrawn="1"/>
        </p:nvSpPr>
        <p:spPr>
          <a:xfrm>
            <a:off x="507868" y="1691640"/>
            <a:ext cx="5586544" cy="4585871"/>
          </a:xfrm>
          <a:prstGeom prst="rect">
            <a:avLst/>
          </a:prstGeom>
          <a:noFill/>
        </p:spPr>
        <p:txBody>
          <a:bodyPr wrap="square" rtlCol="0">
            <a:spAutoFit/>
          </a:bodyPr>
          <a:lstStyle/>
          <a:p>
            <a:r>
              <a:rPr lang="en-US" sz="3200" b="1"/>
              <a:t>TDOE Approved PPT Fonts</a:t>
            </a:r>
          </a:p>
          <a:p>
            <a:endParaRPr lang="en-US" b="1"/>
          </a:p>
          <a:p>
            <a:r>
              <a:rPr lang="en-US" b="1">
                <a:solidFill>
                  <a:schemeClr val="accent2"/>
                </a:solidFill>
              </a:rPr>
              <a:t>Standard Headings – Serif Bold Blue</a:t>
            </a:r>
          </a:p>
          <a:p>
            <a:r>
              <a:rPr lang="en-US" sz="3600" b="1">
                <a:solidFill>
                  <a:schemeClr val="accent2"/>
                </a:solidFill>
                <a:latin typeface="Georgia" panose="02040502050405020303" pitchFamily="18" charset="0"/>
              </a:rPr>
              <a:t>Georgia Bold</a:t>
            </a:r>
          </a:p>
          <a:p>
            <a:r>
              <a:rPr lang="en-US" sz="1600" b="0" i="1">
                <a:solidFill>
                  <a:schemeClr val="accent2"/>
                </a:solidFill>
                <a:latin typeface="Georgia" panose="02040502050405020303" pitchFamily="18" charset="0"/>
              </a:rPr>
              <a:t>Safer choice for PPT - available on most computers</a:t>
            </a:r>
          </a:p>
          <a:p>
            <a:r>
              <a:rPr lang="en-US" sz="3600" b="1">
                <a:solidFill>
                  <a:schemeClr val="accent2"/>
                </a:solidFill>
                <a:latin typeface="PermianSlabSerifTypeface" panose="02000000000000000000" pitchFamily="2" charset="0"/>
              </a:rPr>
              <a:t>Permian Slab Serif Bold</a:t>
            </a:r>
            <a:br>
              <a:rPr lang="en-US" sz="3600" b="1">
                <a:solidFill>
                  <a:schemeClr val="accent2"/>
                </a:solidFill>
                <a:latin typeface="PermianSlabSerifTypeface" panose="02000000000000000000" pitchFamily="2" charset="0"/>
              </a:rPr>
            </a:br>
            <a:r>
              <a:rPr lang="en-US" sz="1600" b="0" i="1">
                <a:solidFill>
                  <a:schemeClr val="accent2"/>
                </a:solidFill>
                <a:latin typeface="PermianSlabSerifTypeface" panose="02000000000000000000" pitchFamily="2" charset="0"/>
              </a:rPr>
              <a:t>may not be available on every computer</a:t>
            </a:r>
          </a:p>
          <a:p>
            <a:endParaRPr lang="en-US"/>
          </a:p>
          <a:p>
            <a:endParaRPr lang="en-US"/>
          </a:p>
          <a:p>
            <a:r>
              <a:rPr lang="en-US" sz="1800" b="1"/>
              <a:t>Standard Body  / Bullets – Sans Serif Regular</a:t>
            </a:r>
          </a:p>
          <a:p>
            <a:r>
              <a:rPr lang="en-US" sz="2400"/>
              <a:t>Open Sans font family</a:t>
            </a:r>
          </a:p>
          <a:p>
            <a:r>
              <a:rPr lang="en-US" sz="2400">
                <a:latin typeface="Arial" panose="020B0604020202020204" pitchFamily="34" charset="0"/>
                <a:cs typeface="Arial" panose="020B0604020202020204" pitchFamily="34" charset="0"/>
              </a:rPr>
              <a:t>Arial font family</a:t>
            </a:r>
          </a:p>
          <a:p>
            <a:endParaRPr lang="en-US"/>
          </a:p>
        </p:txBody>
      </p:sp>
      <p:sp>
        <p:nvSpPr>
          <p:cNvPr id="4" name="TextBox 3">
            <a:extLst>
              <a:ext uri="{FF2B5EF4-FFF2-40B4-BE49-F238E27FC236}">
                <a16:creationId xmlns:a16="http://schemas.microsoft.com/office/drawing/2014/main" id="{33CE20FF-6924-354D-9730-5064B654CB50}"/>
              </a:ext>
            </a:extLst>
          </p:cNvPr>
          <p:cNvSpPr txBox="1"/>
          <p:nvPr userDrawn="1"/>
        </p:nvSpPr>
        <p:spPr>
          <a:xfrm>
            <a:off x="6297361" y="1691640"/>
            <a:ext cx="5586544" cy="1138773"/>
          </a:xfrm>
          <a:prstGeom prst="rect">
            <a:avLst/>
          </a:prstGeom>
          <a:noFill/>
        </p:spPr>
        <p:txBody>
          <a:bodyPr wrap="square" rtlCol="0">
            <a:spAutoFit/>
          </a:bodyPr>
          <a:lstStyle/>
          <a:p>
            <a:r>
              <a:rPr lang="en-US" sz="3200" b="1"/>
              <a:t>TDOE Approved PPT Colors</a:t>
            </a:r>
          </a:p>
          <a:p>
            <a:endParaRPr lang="en-US" b="1"/>
          </a:p>
          <a:p>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08B85F31-02B1-FE46-80D3-E8F62808E2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16" t="10352" r="6284" b="19648"/>
          <a:stretch/>
        </p:blipFill>
        <p:spPr>
          <a:xfrm>
            <a:off x="6500309" y="2308860"/>
            <a:ext cx="5180648" cy="560070"/>
          </a:xfrm>
          <a:prstGeom prst="rect">
            <a:avLst/>
          </a:prstGeom>
        </p:spPr>
      </p:pic>
      <p:sp>
        <p:nvSpPr>
          <p:cNvPr id="7" name="Rectangle 6">
            <a:extLst>
              <a:ext uri="{FF2B5EF4-FFF2-40B4-BE49-F238E27FC236}">
                <a16:creationId xmlns:a16="http://schemas.microsoft.com/office/drawing/2014/main" id="{9154DF34-A7FD-094A-A1CE-D48366923B05}"/>
              </a:ext>
            </a:extLst>
          </p:cNvPr>
          <p:cNvSpPr/>
          <p:nvPr userDrawn="1"/>
        </p:nvSpPr>
        <p:spPr>
          <a:xfrm>
            <a:off x="507868" y="395823"/>
            <a:ext cx="10374956" cy="646331"/>
          </a:xfrm>
          <a:prstGeom prst="rect">
            <a:avLst/>
          </a:prstGeom>
        </p:spPr>
        <p:txBody>
          <a:bodyPr wrap="none">
            <a:spAutoFit/>
          </a:bodyPr>
          <a:lstStyle/>
          <a:p>
            <a:r>
              <a:rPr lang="en-US" sz="3600" b="1">
                <a:solidFill>
                  <a:schemeClr val="accent2"/>
                </a:solidFill>
                <a:latin typeface="Georgia" panose="02040502050405020303" pitchFamily="18" charset="0"/>
              </a:rPr>
              <a:t>Branding – Fonts and Colors for Reference</a:t>
            </a:r>
          </a:p>
        </p:txBody>
      </p:sp>
      <p:sp>
        <p:nvSpPr>
          <p:cNvPr id="8" name="Rectangle 7">
            <a:extLst>
              <a:ext uri="{FF2B5EF4-FFF2-40B4-BE49-F238E27FC236}">
                <a16:creationId xmlns:a16="http://schemas.microsoft.com/office/drawing/2014/main" id="{8D3619AD-F865-1E40-BEC5-4D4005221789}"/>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271F19E-2BB6-CE42-8419-54FCF502FF25}"/>
              </a:ext>
            </a:extLst>
          </p:cNvPr>
          <p:cNvGrpSpPr/>
          <p:nvPr userDrawn="1"/>
        </p:nvGrpSpPr>
        <p:grpSpPr>
          <a:xfrm>
            <a:off x="6629399" y="3265713"/>
            <a:ext cx="4865913" cy="1352807"/>
            <a:chOff x="6629399" y="3265713"/>
            <a:chExt cx="4865913" cy="1352807"/>
          </a:xfrm>
        </p:grpSpPr>
        <p:sp>
          <p:nvSpPr>
            <p:cNvPr id="9" name="Rectangle 8">
              <a:extLst>
                <a:ext uri="{FF2B5EF4-FFF2-40B4-BE49-F238E27FC236}">
                  <a16:creationId xmlns:a16="http://schemas.microsoft.com/office/drawing/2014/main" id="{207BF23C-84DE-5449-A944-4598BD9478F5}"/>
                </a:ext>
              </a:extLst>
            </p:cNvPr>
            <p:cNvSpPr/>
            <p:nvPr userDrawn="1"/>
          </p:nvSpPr>
          <p:spPr>
            <a:xfrm>
              <a:off x="6629399" y="3282042"/>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D6000C-09D3-A749-8A2B-66718C90CDE6}"/>
                </a:ext>
              </a:extLst>
            </p:cNvPr>
            <p:cNvSpPr/>
            <p:nvPr userDrawn="1"/>
          </p:nvSpPr>
          <p:spPr>
            <a:xfrm>
              <a:off x="7924799" y="3282042"/>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B2413-F52C-A74C-B166-6BAFD9F47070}"/>
                </a:ext>
              </a:extLst>
            </p:cNvPr>
            <p:cNvSpPr/>
            <p:nvPr userDrawn="1"/>
          </p:nvSpPr>
          <p:spPr>
            <a:xfrm>
              <a:off x="9220199" y="3282042"/>
              <a:ext cx="914400" cy="914400"/>
            </a:xfrm>
            <a:prstGeom prst="rect">
              <a:avLst/>
            </a:prstGeom>
            <a:solidFill>
              <a:srgbClr val="EE3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3CEEBE-73D5-984F-B455-D8F5FF8E69E1}"/>
                </a:ext>
              </a:extLst>
            </p:cNvPr>
            <p:cNvSpPr/>
            <p:nvPr userDrawn="1"/>
          </p:nvSpPr>
          <p:spPr>
            <a:xfrm>
              <a:off x="10515599" y="3265713"/>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03C857-0D09-4948-80F9-82E8BEA16D42}"/>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#6E7073</a:t>
              </a:r>
            </a:p>
          </p:txBody>
        </p:sp>
        <p:sp>
          <p:nvSpPr>
            <p:cNvPr id="14" name="TextBox 13">
              <a:extLst>
                <a:ext uri="{FF2B5EF4-FFF2-40B4-BE49-F238E27FC236}">
                  <a16:creationId xmlns:a16="http://schemas.microsoft.com/office/drawing/2014/main" id="{39EEF433-7549-A54F-80D8-55694C4BC4DD}"/>
                </a:ext>
              </a:extLst>
            </p:cNvPr>
            <p:cNvSpPr txBox="1"/>
            <p:nvPr userDrawn="1"/>
          </p:nvSpPr>
          <p:spPr>
            <a:xfrm>
              <a:off x="7924799" y="4310743"/>
              <a:ext cx="914400" cy="307777"/>
            </a:xfrm>
            <a:prstGeom prst="rect">
              <a:avLst/>
            </a:prstGeom>
            <a:noFill/>
          </p:spPr>
          <p:txBody>
            <a:bodyPr wrap="square" rtlCol="0">
              <a:spAutoFit/>
            </a:bodyPr>
            <a:lstStyle/>
            <a:p>
              <a:pPr algn="ctr"/>
              <a:r>
                <a:rPr lang="en-US" sz="1400"/>
                <a:t>#EEEEEE</a:t>
              </a:r>
            </a:p>
          </p:txBody>
        </p:sp>
        <p:sp>
          <p:nvSpPr>
            <p:cNvPr id="15" name="TextBox 14">
              <a:extLst>
                <a:ext uri="{FF2B5EF4-FFF2-40B4-BE49-F238E27FC236}">
                  <a16:creationId xmlns:a16="http://schemas.microsoft.com/office/drawing/2014/main" id="{743A51DA-FB3C-C744-8828-E904FD6B5FE2}"/>
                </a:ext>
              </a:extLst>
            </p:cNvPr>
            <p:cNvSpPr txBox="1"/>
            <p:nvPr userDrawn="1"/>
          </p:nvSpPr>
          <p:spPr>
            <a:xfrm>
              <a:off x="9220199" y="4310743"/>
              <a:ext cx="914400" cy="307777"/>
            </a:xfrm>
            <a:prstGeom prst="rect">
              <a:avLst/>
            </a:prstGeom>
            <a:noFill/>
          </p:spPr>
          <p:txBody>
            <a:bodyPr wrap="square" rtlCol="0">
              <a:spAutoFit/>
            </a:bodyPr>
            <a:lstStyle/>
            <a:p>
              <a:pPr algn="ctr"/>
              <a:r>
                <a:rPr lang="en-US" sz="1400"/>
                <a:t>#EE3424</a:t>
              </a:r>
            </a:p>
          </p:txBody>
        </p:sp>
        <p:sp>
          <p:nvSpPr>
            <p:cNvPr id="16" name="TextBox 15">
              <a:extLst>
                <a:ext uri="{FF2B5EF4-FFF2-40B4-BE49-F238E27FC236}">
                  <a16:creationId xmlns:a16="http://schemas.microsoft.com/office/drawing/2014/main" id="{8DA6DBB4-945C-E844-B174-DCC715476F20}"/>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#0E2B5A</a:t>
              </a:r>
            </a:p>
          </p:txBody>
        </p:sp>
      </p:grpSp>
      <p:grpSp>
        <p:nvGrpSpPr>
          <p:cNvPr id="18" name="Group 17">
            <a:extLst>
              <a:ext uri="{FF2B5EF4-FFF2-40B4-BE49-F238E27FC236}">
                <a16:creationId xmlns:a16="http://schemas.microsoft.com/office/drawing/2014/main" id="{4FEAB40D-E97A-DF45-85D9-A61CD6C97316}"/>
              </a:ext>
            </a:extLst>
          </p:cNvPr>
          <p:cNvGrpSpPr/>
          <p:nvPr userDrawn="1"/>
        </p:nvGrpSpPr>
        <p:grpSpPr>
          <a:xfrm>
            <a:off x="6657676" y="4864288"/>
            <a:ext cx="4865913" cy="1352807"/>
            <a:chOff x="6629399" y="3265713"/>
            <a:chExt cx="4865913" cy="1352807"/>
          </a:xfrm>
        </p:grpSpPr>
        <p:sp>
          <p:nvSpPr>
            <p:cNvPr id="19" name="Rectangle 18">
              <a:extLst>
                <a:ext uri="{FF2B5EF4-FFF2-40B4-BE49-F238E27FC236}">
                  <a16:creationId xmlns:a16="http://schemas.microsoft.com/office/drawing/2014/main" id="{1C38CE40-0498-5E44-923E-3D0F67B61342}"/>
                </a:ext>
              </a:extLst>
            </p:cNvPr>
            <p:cNvSpPr/>
            <p:nvPr userDrawn="1"/>
          </p:nvSpPr>
          <p:spPr>
            <a:xfrm>
              <a:off x="6629399" y="3282042"/>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C5B19E-3967-244D-B600-658B7EF7AC6D}"/>
                </a:ext>
              </a:extLst>
            </p:cNvPr>
            <p:cNvSpPr/>
            <p:nvPr userDrawn="1"/>
          </p:nvSpPr>
          <p:spPr>
            <a:xfrm>
              <a:off x="7924799" y="3282042"/>
              <a:ext cx="914400" cy="9144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41E33E6-A8AD-E14F-B9FB-15A020C2267B}"/>
                </a:ext>
              </a:extLst>
            </p:cNvPr>
            <p:cNvSpPr/>
            <p:nvPr userDrawn="1"/>
          </p:nvSpPr>
          <p:spPr>
            <a:xfrm>
              <a:off x="9220199" y="3282042"/>
              <a:ext cx="914400" cy="9144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99990D-5C13-8B40-A391-68EDD42763D3}"/>
                </a:ext>
              </a:extLst>
            </p:cNvPr>
            <p:cNvSpPr/>
            <p:nvPr userDrawn="1"/>
          </p:nvSpPr>
          <p:spPr>
            <a:xfrm>
              <a:off x="10515599" y="3265713"/>
              <a:ext cx="914400" cy="914400"/>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190A09-DDDC-6046-BD9E-D52D62D97261}"/>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#E87722</a:t>
              </a:r>
            </a:p>
          </p:txBody>
        </p:sp>
        <p:sp>
          <p:nvSpPr>
            <p:cNvPr id="24" name="TextBox 23">
              <a:extLst>
                <a:ext uri="{FF2B5EF4-FFF2-40B4-BE49-F238E27FC236}">
                  <a16:creationId xmlns:a16="http://schemas.microsoft.com/office/drawing/2014/main" id="{0BB889DE-1BFD-1742-9D5C-3D3528459CB4}"/>
                </a:ext>
              </a:extLst>
            </p:cNvPr>
            <p:cNvSpPr txBox="1"/>
            <p:nvPr userDrawn="1"/>
          </p:nvSpPr>
          <p:spPr>
            <a:xfrm>
              <a:off x="7843154" y="4310743"/>
              <a:ext cx="1077688" cy="307777"/>
            </a:xfrm>
            <a:prstGeom prst="rect">
              <a:avLst/>
            </a:prstGeom>
            <a:noFill/>
          </p:spPr>
          <p:txBody>
            <a:bodyPr wrap="square" rtlCol="0">
              <a:spAutoFit/>
            </a:bodyPr>
            <a:lstStyle/>
            <a:p>
              <a:pPr algn="ctr"/>
              <a:r>
                <a:rPr lang="en-US" sz="1400"/>
                <a:t>#2DCCD3</a:t>
              </a:r>
            </a:p>
          </p:txBody>
        </p:sp>
        <p:sp>
          <p:nvSpPr>
            <p:cNvPr id="25" name="TextBox 24">
              <a:extLst>
                <a:ext uri="{FF2B5EF4-FFF2-40B4-BE49-F238E27FC236}">
                  <a16:creationId xmlns:a16="http://schemas.microsoft.com/office/drawing/2014/main" id="{BF4979F1-646B-6A46-AB25-39C85135A247}"/>
                </a:ext>
              </a:extLst>
            </p:cNvPr>
            <p:cNvSpPr txBox="1"/>
            <p:nvPr userDrawn="1"/>
          </p:nvSpPr>
          <p:spPr>
            <a:xfrm>
              <a:off x="9154885" y="4310743"/>
              <a:ext cx="1077688" cy="307777"/>
            </a:xfrm>
            <a:prstGeom prst="rect">
              <a:avLst/>
            </a:prstGeom>
            <a:noFill/>
          </p:spPr>
          <p:txBody>
            <a:bodyPr wrap="square" rtlCol="0">
              <a:spAutoFit/>
            </a:bodyPr>
            <a:lstStyle/>
            <a:p>
              <a:pPr algn="ctr"/>
              <a:r>
                <a:rPr lang="en-US" sz="1400"/>
                <a:t>#D2D755</a:t>
              </a:r>
            </a:p>
          </p:txBody>
        </p:sp>
        <p:sp>
          <p:nvSpPr>
            <p:cNvPr id="26" name="TextBox 25">
              <a:extLst>
                <a:ext uri="{FF2B5EF4-FFF2-40B4-BE49-F238E27FC236}">
                  <a16:creationId xmlns:a16="http://schemas.microsoft.com/office/drawing/2014/main" id="{CCEB6A0A-5A36-6648-93D5-6FC9FF2A730D}"/>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#5D7975</a:t>
              </a:r>
            </a:p>
          </p:txBody>
        </p:sp>
      </p:grpSp>
    </p:spTree>
    <p:extLst>
      <p:ext uri="{BB962C8B-B14F-4D97-AF65-F5344CB8AC3E}">
        <p14:creationId xmlns:p14="http://schemas.microsoft.com/office/powerpoint/2010/main" val="1605608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3CE76F-62A7-BE43-BB16-A675AA79F0BB}"/>
              </a:ext>
            </a:extLst>
          </p:cNvPr>
          <p:cNvSpPr/>
          <p:nvPr userDrawn="1"/>
        </p:nvSpPr>
        <p:spPr>
          <a:xfrm>
            <a:off x="0" y="3991335"/>
            <a:ext cx="12188825" cy="2866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9BCB30-C16C-8D4E-AD15-5EC15692C5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965" y="4507362"/>
            <a:ext cx="1617558" cy="640080"/>
          </a:xfrm>
          <a:prstGeom prst="rect">
            <a:avLst/>
          </a:prstGeom>
        </p:spPr>
      </p:pic>
      <p:pic>
        <p:nvPicPr>
          <p:cNvPr id="5" name="Picture 4">
            <a:extLst>
              <a:ext uri="{FF2B5EF4-FFF2-40B4-BE49-F238E27FC236}">
                <a16:creationId xmlns:a16="http://schemas.microsoft.com/office/drawing/2014/main" id="{492E18B3-4F4F-D04B-AB1D-0C84AD3CB7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9928" y="1316382"/>
            <a:ext cx="1650532" cy="1030229"/>
          </a:xfrm>
          <a:prstGeom prst="rect">
            <a:avLst/>
          </a:prstGeom>
        </p:spPr>
      </p:pic>
      <p:pic>
        <p:nvPicPr>
          <p:cNvPr id="7" name="Picture 6">
            <a:extLst>
              <a:ext uri="{FF2B5EF4-FFF2-40B4-BE49-F238E27FC236}">
                <a16:creationId xmlns:a16="http://schemas.microsoft.com/office/drawing/2014/main" id="{A9804A93-595F-D640-86AF-457F0F3F6C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816" y="1511456"/>
            <a:ext cx="1617856" cy="640080"/>
          </a:xfrm>
          <a:prstGeom prst="rect">
            <a:avLst/>
          </a:prstGeom>
        </p:spPr>
      </p:pic>
      <p:pic>
        <p:nvPicPr>
          <p:cNvPr id="11" name="Graphic 10">
            <a:extLst>
              <a:ext uri="{FF2B5EF4-FFF2-40B4-BE49-F238E27FC236}">
                <a16:creationId xmlns:a16="http://schemas.microsoft.com/office/drawing/2014/main" id="{9D15BA47-2B84-E443-ACE5-07967AD3B8E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3944" y="2686386"/>
            <a:ext cx="1714500" cy="1041400"/>
          </a:xfrm>
          <a:prstGeom prst="rect">
            <a:avLst/>
          </a:prstGeom>
        </p:spPr>
      </p:pic>
      <p:pic>
        <p:nvPicPr>
          <p:cNvPr id="13" name="Graphic 12">
            <a:extLst>
              <a:ext uri="{FF2B5EF4-FFF2-40B4-BE49-F238E27FC236}">
                <a16:creationId xmlns:a16="http://schemas.microsoft.com/office/drawing/2014/main" id="{F0162C14-2055-AB4A-AFB1-DC52700E92BB}"/>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43944" y="1310796"/>
            <a:ext cx="1714500" cy="1041400"/>
          </a:xfrm>
          <a:prstGeom prst="rect">
            <a:avLst/>
          </a:prstGeom>
        </p:spPr>
      </p:pic>
      <p:pic>
        <p:nvPicPr>
          <p:cNvPr id="15" name="Graphic 14">
            <a:extLst>
              <a:ext uri="{FF2B5EF4-FFF2-40B4-BE49-F238E27FC236}">
                <a16:creationId xmlns:a16="http://schemas.microsoft.com/office/drawing/2014/main" id="{2C034A77-4164-2D4A-A923-27BC36CC61DC}"/>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43944" y="5482980"/>
            <a:ext cx="1714500" cy="1041400"/>
          </a:xfrm>
          <a:prstGeom prst="rect">
            <a:avLst/>
          </a:prstGeom>
        </p:spPr>
      </p:pic>
      <p:pic>
        <p:nvPicPr>
          <p:cNvPr id="17" name="Graphic 16">
            <a:extLst>
              <a:ext uri="{FF2B5EF4-FFF2-40B4-BE49-F238E27FC236}">
                <a16:creationId xmlns:a16="http://schemas.microsoft.com/office/drawing/2014/main" id="{6C3A0290-7C19-4A40-A3E3-B1AD1832C02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43944" y="4306702"/>
            <a:ext cx="1714500" cy="1041400"/>
          </a:xfrm>
          <a:prstGeom prst="rect">
            <a:avLst/>
          </a:prstGeom>
        </p:spPr>
      </p:pic>
      <p:pic>
        <p:nvPicPr>
          <p:cNvPr id="28" name="Graphic 27">
            <a:extLst>
              <a:ext uri="{FF2B5EF4-FFF2-40B4-BE49-F238E27FC236}">
                <a16:creationId xmlns:a16="http://schemas.microsoft.com/office/drawing/2014/main" id="{3A616F74-DD4C-FC4A-AC30-2B57356DA355}"/>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88115" y="2664796"/>
            <a:ext cx="1943487" cy="1084580"/>
          </a:xfrm>
          <a:prstGeom prst="rect">
            <a:avLst/>
          </a:prstGeom>
        </p:spPr>
      </p:pic>
      <p:pic>
        <p:nvPicPr>
          <p:cNvPr id="30" name="Graphic 29">
            <a:extLst>
              <a:ext uri="{FF2B5EF4-FFF2-40B4-BE49-F238E27FC236}">
                <a16:creationId xmlns:a16="http://schemas.microsoft.com/office/drawing/2014/main" id="{AC4E11A0-E8E1-BC49-8C43-7961D8CE57D2}"/>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88115" y="1289206"/>
            <a:ext cx="1943487" cy="1084580"/>
          </a:xfrm>
          <a:prstGeom prst="rect">
            <a:avLst/>
          </a:prstGeom>
        </p:spPr>
      </p:pic>
      <p:pic>
        <p:nvPicPr>
          <p:cNvPr id="32" name="Graphic 31">
            <a:extLst>
              <a:ext uri="{FF2B5EF4-FFF2-40B4-BE49-F238E27FC236}">
                <a16:creationId xmlns:a16="http://schemas.microsoft.com/office/drawing/2014/main" id="{F29DB76D-6BE9-1A4F-A87E-B2183C022885}"/>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088115" y="5461390"/>
            <a:ext cx="1943487" cy="1084580"/>
          </a:xfrm>
          <a:prstGeom prst="rect">
            <a:avLst/>
          </a:prstGeom>
        </p:spPr>
      </p:pic>
      <p:pic>
        <p:nvPicPr>
          <p:cNvPr id="34" name="Graphic 33">
            <a:extLst>
              <a:ext uri="{FF2B5EF4-FFF2-40B4-BE49-F238E27FC236}">
                <a16:creationId xmlns:a16="http://schemas.microsoft.com/office/drawing/2014/main" id="{F3194667-10CD-3641-BB1E-BE20208844EC}"/>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088115" y="4285112"/>
            <a:ext cx="1943487" cy="1084580"/>
          </a:xfrm>
          <a:prstGeom prst="rect">
            <a:avLst/>
          </a:prstGeom>
        </p:spPr>
      </p:pic>
      <p:pic>
        <p:nvPicPr>
          <p:cNvPr id="36" name="Picture 35">
            <a:extLst>
              <a:ext uri="{FF2B5EF4-FFF2-40B4-BE49-F238E27FC236}">
                <a16:creationId xmlns:a16="http://schemas.microsoft.com/office/drawing/2014/main" id="{9FC74139-B78F-9B48-8C5A-F442465A5CA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710452" y="2887046"/>
            <a:ext cx="1604584" cy="640080"/>
          </a:xfrm>
          <a:prstGeom prst="rect">
            <a:avLst/>
          </a:prstGeom>
        </p:spPr>
      </p:pic>
      <p:pic>
        <p:nvPicPr>
          <p:cNvPr id="38" name="Picture 37">
            <a:extLst>
              <a:ext uri="{FF2B5EF4-FFF2-40B4-BE49-F238E27FC236}">
                <a16:creationId xmlns:a16="http://schemas.microsoft.com/office/drawing/2014/main" id="{009B7054-14D5-394F-A7D5-DF791EE5C8E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10452" y="5683640"/>
            <a:ext cx="1604584" cy="640080"/>
          </a:xfrm>
          <a:prstGeom prst="rect">
            <a:avLst/>
          </a:prstGeom>
        </p:spPr>
      </p:pic>
      <p:pic>
        <p:nvPicPr>
          <p:cNvPr id="40" name="Picture 39">
            <a:extLst>
              <a:ext uri="{FF2B5EF4-FFF2-40B4-BE49-F238E27FC236}">
                <a16:creationId xmlns:a16="http://schemas.microsoft.com/office/drawing/2014/main" id="{A88FC040-B5FB-C948-A4E5-E2B5AE3E7E5F}"/>
              </a:ext>
            </a:extLst>
          </p:cNvPr>
          <p:cNvPicPr>
            <a:picLocks noChangeAspect="1"/>
          </p:cNvPicPr>
          <p:nvPr userDrawn="1"/>
        </p:nvPicPr>
        <p:blipFill>
          <a:blip r:embed="rId23"/>
          <a:stretch>
            <a:fillRect/>
          </a:stretch>
        </p:blipFill>
        <p:spPr>
          <a:xfrm>
            <a:off x="2959928" y="2694183"/>
            <a:ext cx="1650532" cy="1025807"/>
          </a:xfrm>
          <a:prstGeom prst="rect">
            <a:avLst/>
          </a:prstGeom>
        </p:spPr>
      </p:pic>
      <p:pic>
        <p:nvPicPr>
          <p:cNvPr id="41" name="Picture 40">
            <a:extLst>
              <a:ext uri="{FF2B5EF4-FFF2-40B4-BE49-F238E27FC236}">
                <a16:creationId xmlns:a16="http://schemas.microsoft.com/office/drawing/2014/main" id="{82D0B04B-1E7D-164E-9619-7B0FD98251D4}"/>
              </a:ext>
            </a:extLst>
          </p:cNvPr>
          <p:cNvPicPr>
            <a:picLocks noChangeAspect="1"/>
          </p:cNvPicPr>
          <p:nvPr userDrawn="1"/>
        </p:nvPicPr>
        <p:blipFill>
          <a:blip r:embed="rId24"/>
          <a:stretch>
            <a:fillRect/>
          </a:stretch>
        </p:blipFill>
        <p:spPr>
          <a:xfrm>
            <a:off x="2959928" y="5498962"/>
            <a:ext cx="1624193" cy="1009436"/>
          </a:xfrm>
          <a:prstGeom prst="rect">
            <a:avLst/>
          </a:prstGeom>
        </p:spPr>
      </p:pic>
      <p:pic>
        <p:nvPicPr>
          <p:cNvPr id="42" name="Picture 41">
            <a:extLst>
              <a:ext uri="{FF2B5EF4-FFF2-40B4-BE49-F238E27FC236}">
                <a16:creationId xmlns:a16="http://schemas.microsoft.com/office/drawing/2014/main" id="{BD182FB5-771B-5B46-BF63-A8CCE79921F6}"/>
              </a:ext>
            </a:extLst>
          </p:cNvPr>
          <p:cNvPicPr>
            <a:picLocks noChangeAspect="1"/>
          </p:cNvPicPr>
          <p:nvPr userDrawn="1"/>
        </p:nvPicPr>
        <p:blipFill>
          <a:blip r:embed="rId25"/>
          <a:stretch>
            <a:fillRect/>
          </a:stretch>
        </p:blipFill>
        <p:spPr>
          <a:xfrm>
            <a:off x="2959928" y="4316160"/>
            <a:ext cx="1639660" cy="1022485"/>
          </a:xfrm>
          <a:prstGeom prst="rect">
            <a:avLst/>
          </a:prstGeom>
        </p:spPr>
      </p:pic>
      <p:pic>
        <p:nvPicPr>
          <p:cNvPr id="46" name="Graphic 45">
            <a:extLst>
              <a:ext uri="{FF2B5EF4-FFF2-40B4-BE49-F238E27FC236}">
                <a16:creationId xmlns:a16="http://schemas.microsoft.com/office/drawing/2014/main" id="{F093F5FE-3155-6046-90FB-C598CC079517}"/>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832927" y="4438039"/>
            <a:ext cx="764882" cy="778726"/>
          </a:xfrm>
          <a:prstGeom prst="rect">
            <a:avLst/>
          </a:prstGeom>
        </p:spPr>
      </p:pic>
      <p:pic>
        <p:nvPicPr>
          <p:cNvPr id="48" name="Graphic 47">
            <a:extLst>
              <a:ext uri="{FF2B5EF4-FFF2-40B4-BE49-F238E27FC236}">
                <a16:creationId xmlns:a16="http://schemas.microsoft.com/office/drawing/2014/main" id="{A567B533-05F1-3640-BBEB-1B6CA63671CF}"/>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703899" y="5533516"/>
            <a:ext cx="906134" cy="940328"/>
          </a:xfrm>
          <a:prstGeom prst="rect">
            <a:avLst/>
          </a:prstGeom>
        </p:spPr>
      </p:pic>
      <p:pic>
        <p:nvPicPr>
          <p:cNvPr id="50" name="Graphic 49">
            <a:extLst>
              <a:ext uri="{FF2B5EF4-FFF2-40B4-BE49-F238E27FC236}">
                <a16:creationId xmlns:a16="http://schemas.microsoft.com/office/drawing/2014/main" id="{35F3B8C2-B235-D14E-B821-51DF99C84BAF}"/>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477686" y="5317880"/>
            <a:ext cx="1347216" cy="1371600"/>
          </a:xfrm>
          <a:prstGeom prst="rect">
            <a:avLst/>
          </a:prstGeom>
        </p:spPr>
      </p:pic>
      <p:pic>
        <p:nvPicPr>
          <p:cNvPr id="54" name="Graphic 53">
            <a:extLst>
              <a:ext uri="{FF2B5EF4-FFF2-40B4-BE49-F238E27FC236}">
                <a16:creationId xmlns:a16="http://schemas.microsoft.com/office/drawing/2014/main" id="{C093AD71-AE46-8E4A-A1EB-BB43E4754189}"/>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748098" y="2521286"/>
            <a:ext cx="1347216" cy="1371600"/>
          </a:xfrm>
          <a:prstGeom prst="rect">
            <a:avLst/>
          </a:prstGeom>
        </p:spPr>
      </p:pic>
      <p:pic>
        <p:nvPicPr>
          <p:cNvPr id="56" name="Graphic 55">
            <a:extLst>
              <a:ext uri="{FF2B5EF4-FFF2-40B4-BE49-F238E27FC236}">
                <a16:creationId xmlns:a16="http://schemas.microsoft.com/office/drawing/2014/main" id="{E2061AE5-2DF4-1A44-A38F-A53D6562246E}"/>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398148" y="4135478"/>
            <a:ext cx="1347216" cy="1371600"/>
          </a:xfrm>
          <a:prstGeom prst="rect">
            <a:avLst/>
          </a:prstGeom>
        </p:spPr>
      </p:pic>
      <p:pic>
        <p:nvPicPr>
          <p:cNvPr id="58" name="Graphic 57">
            <a:extLst>
              <a:ext uri="{FF2B5EF4-FFF2-40B4-BE49-F238E27FC236}">
                <a16:creationId xmlns:a16="http://schemas.microsoft.com/office/drawing/2014/main" id="{6C7CADC2-DE23-AD4B-B685-B70227B65467}"/>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9477686" y="2775784"/>
            <a:ext cx="1437673" cy="862604"/>
          </a:xfrm>
          <a:prstGeom prst="rect">
            <a:avLst/>
          </a:prstGeom>
        </p:spPr>
      </p:pic>
      <p:pic>
        <p:nvPicPr>
          <p:cNvPr id="59" name="Graphic 58">
            <a:extLst>
              <a:ext uri="{FF2B5EF4-FFF2-40B4-BE49-F238E27FC236}">
                <a16:creationId xmlns:a16="http://schemas.microsoft.com/office/drawing/2014/main" id="{A0776E28-998E-4041-BF33-F89F61772047}"/>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347070" y="1433683"/>
            <a:ext cx="2713657" cy="795627"/>
          </a:xfrm>
          <a:prstGeom prst="rect">
            <a:avLst/>
          </a:prstGeom>
        </p:spPr>
      </p:pic>
      <p:sp>
        <p:nvSpPr>
          <p:cNvPr id="60" name="Rectangle 59">
            <a:extLst>
              <a:ext uri="{FF2B5EF4-FFF2-40B4-BE49-F238E27FC236}">
                <a16:creationId xmlns:a16="http://schemas.microsoft.com/office/drawing/2014/main" id="{0BDD5228-99F1-9140-A332-F4A63BD88913}"/>
              </a:ext>
            </a:extLst>
          </p:cNvPr>
          <p:cNvSpPr/>
          <p:nvPr userDrawn="1"/>
        </p:nvSpPr>
        <p:spPr>
          <a:xfrm>
            <a:off x="507868" y="395823"/>
            <a:ext cx="11102719"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Common Logos &amp; TN State Graphic Elements</a:t>
            </a:r>
          </a:p>
        </p:txBody>
      </p:sp>
      <p:sp>
        <p:nvSpPr>
          <p:cNvPr id="61" name="Rectangle 60">
            <a:extLst>
              <a:ext uri="{FF2B5EF4-FFF2-40B4-BE49-F238E27FC236}">
                <a16:creationId xmlns:a16="http://schemas.microsoft.com/office/drawing/2014/main" id="{5501AF59-22F0-A94A-A4B9-FCCE18AABCEB}"/>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4543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3741A-8EE6-8C49-8520-6418AED61522}"/>
              </a:ext>
            </a:extLst>
          </p:cNvPr>
          <p:cNvSpPr/>
          <p:nvPr userDrawn="1"/>
        </p:nvSpPr>
        <p:spPr>
          <a:xfrm>
            <a:off x="507868" y="395823"/>
            <a:ext cx="4439036"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Simple Line Icons</a:t>
            </a:r>
          </a:p>
        </p:txBody>
      </p:sp>
      <p:sp>
        <p:nvSpPr>
          <p:cNvPr id="4" name="Rectangle 3">
            <a:extLst>
              <a:ext uri="{FF2B5EF4-FFF2-40B4-BE49-F238E27FC236}">
                <a16:creationId xmlns:a16="http://schemas.microsoft.com/office/drawing/2014/main" id="{C3DCF5C1-BD21-A74C-B490-EE3167D16572}"/>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0847C2FE-F9EE-2747-8714-AE390CBD05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6190" y="1222787"/>
            <a:ext cx="914400" cy="914400"/>
          </a:xfrm>
          <a:prstGeom prst="rect">
            <a:avLst/>
          </a:prstGeom>
        </p:spPr>
      </p:pic>
      <p:pic>
        <p:nvPicPr>
          <p:cNvPr id="45" name="Graphic 44">
            <a:extLst>
              <a:ext uri="{FF2B5EF4-FFF2-40B4-BE49-F238E27FC236}">
                <a16:creationId xmlns:a16="http://schemas.microsoft.com/office/drawing/2014/main" id="{5C26BFAD-3A11-9346-B82A-3FC99CBF902F}"/>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2903" y="1222787"/>
            <a:ext cx="914400" cy="914400"/>
          </a:xfrm>
          <a:prstGeom prst="rect">
            <a:avLst/>
          </a:prstGeom>
        </p:spPr>
      </p:pic>
      <p:pic>
        <p:nvPicPr>
          <p:cNvPr id="47" name="Graphic 46">
            <a:extLst>
              <a:ext uri="{FF2B5EF4-FFF2-40B4-BE49-F238E27FC236}">
                <a16:creationId xmlns:a16="http://schemas.microsoft.com/office/drawing/2014/main" id="{B56E5527-D745-B44C-99EA-B3385179A287}"/>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78984" y="1222787"/>
            <a:ext cx="914400" cy="914400"/>
          </a:xfrm>
          <a:prstGeom prst="rect">
            <a:avLst/>
          </a:prstGeom>
        </p:spPr>
      </p:pic>
      <p:pic>
        <p:nvPicPr>
          <p:cNvPr id="49" name="Graphic 48">
            <a:extLst>
              <a:ext uri="{FF2B5EF4-FFF2-40B4-BE49-F238E27FC236}">
                <a16:creationId xmlns:a16="http://schemas.microsoft.com/office/drawing/2014/main" id="{3DFD813B-19B1-A14C-BC4F-511E53CE84C9}"/>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25067" y="1222787"/>
            <a:ext cx="914400" cy="914400"/>
          </a:xfrm>
          <a:prstGeom prst="rect">
            <a:avLst/>
          </a:prstGeom>
        </p:spPr>
      </p:pic>
      <p:pic>
        <p:nvPicPr>
          <p:cNvPr id="51" name="Graphic 50">
            <a:extLst>
              <a:ext uri="{FF2B5EF4-FFF2-40B4-BE49-F238E27FC236}">
                <a16:creationId xmlns:a16="http://schemas.microsoft.com/office/drawing/2014/main" id="{BBB2B73A-7CFB-1F4E-B272-3897B93E75C7}"/>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71149" y="1222787"/>
            <a:ext cx="914400" cy="914400"/>
          </a:xfrm>
          <a:prstGeom prst="rect">
            <a:avLst/>
          </a:prstGeom>
        </p:spPr>
      </p:pic>
      <p:pic>
        <p:nvPicPr>
          <p:cNvPr id="53" name="Graphic 52">
            <a:extLst>
              <a:ext uri="{FF2B5EF4-FFF2-40B4-BE49-F238E27FC236}">
                <a16:creationId xmlns:a16="http://schemas.microsoft.com/office/drawing/2014/main" id="{777AD503-D630-B64F-B271-192C7EE13515}"/>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32168" y="1222787"/>
            <a:ext cx="914400" cy="914400"/>
          </a:xfrm>
          <a:prstGeom prst="rect">
            <a:avLst/>
          </a:prstGeom>
        </p:spPr>
      </p:pic>
      <p:pic>
        <p:nvPicPr>
          <p:cNvPr id="55" name="Graphic 54">
            <a:extLst>
              <a:ext uri="{FF2B5EF4-FFF2-40B4-BE49-F238E27FC236}">
                <a16:creationId xmlns:a16="http://schemas.microsoft.com/office/drawing/2014/main" id="{C8397CF7-4002-5B48-8DE5-07ECF802BAED}"/>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40999" y="1222787"/>
            <a:ext cx="914400" cy="914400"/>
          </a:xfrm>
          <a:prstGeom prst="rect">
            <a:avLst/>
          </a:prstGeom>
        </p:spPr>
      </p:pic>
      <p:pic>
        <p:nvPicPr>
          <p:cNvPr id="57" name="Graphic 56">
            <a:extLst>
              <a:ext uri="{FF2B5EF4-FFF2-40B4-BE49-F238E27FC236}">
                <a16:creationId xmlns:a16="http://schemas.microsoft.com/office/drawing/2014/main" id="{E73C6980-3717-F64B-B02A-A92081A4A16D}"/>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682453" y="1222787"/>
            <a:ext cx="914400" cy="914400"/>
          </a:xfrm>
          <a:prstGeom prst="rect">
            <a:avLst/>
          </a:prstGeom>
        </p:spPr>
      </p:pic>
      <p:pic>
        <p:nvPicPr>
          <p:cNvPr id="59" name="Graphic 58">
            <a:extLst>
              <a:ext uri="{FF2B5EF4-FFF2-40B4-BE49-F238E27FC236}">
                <a16:creationId xmlns:a16="http://schemas.microsoft.com/office/drawing/2014/main" id="{1C8F8964-B374-8F4E-B30F-E62E075E8B7D}"/>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823912" y="1222787"/>
            <a:ext cx="914400" cy="914400"/>
          </a:xfrm>
          <a:prstGeom prst="rect">
            <a:avLst/>
          </a:prstGeom>
        </p:spPr>
      </p:pic>
      <p:pic>
        <p:nvPicPr>
          <p:cNvPr id="61" name="Graphic 60">
            <a:extLst>
              <a:ext uri="{FF2B5EF4-FFF2-40B4-BE49-F238E27FC236}">
                <a16:creationId xmlns:a16="http://schemas.microsoft.com/office/drawing/2014/main" id="{690C9108-9FCB-144E-BA54-E5D46C142BDC}"/>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72637" y="1222787"/>
            <a:ext cx="914400" cy="914400"/>
          </a:xfrm>
          <a:prstGeom prst="rect">
            <a:avLst/>
          </a:prstGeom>
        </p:spPr>
      </p:pic>
      <p:pic>
        <p:nvPicPr>
          <p:cNvPr id="63" name="Graphic 62">
            <a:extLst>
              <a:ext uri="{FF2B5EF4-FFF2-40B4-BE49-F238E27FC236}">
                <a16:creationId xmlns:a16="http://schemas.microsoft.com/office/drawing/2014/main" id="{D6EBDDD6-C559-A546-AF9C-911CFE7C9E58}"/>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978984" y="2480052"/>
            <a:ext cx="914400" cy="914400"/>
          </a:xfrm>
          <a:prstGeom prst="rect">
            <a:avLst/>
          </a:prstGeom>
        </p:spPr>
      </p:pic>
      <p:pic>
        <p:nvPicPr>
          <p:cNvPr id="65" name="Graphic 64">
            <a:extLst>
              <a:ext uri="{FF2B5EF4-FFF2-40B4-BE49-F238E27FC236}">
                <a16:creationId xmlns:a16="http://schemas.microsoft.com/office/drawing/2014/main" id="{C16F62EF-4820-A74A-A8BF-8F6F3BDAEC04}"/>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125067" y="2480052"/>
            <a:ext cx="914400" cy="914400"/>
          </a:xfrm>
          <a:prstGeom prst="rect">
            <a:avLst/>
          </a:prstGeom>
        </p:spPr>
      </p:pic>
      <p:pic>
        <p:nvPicPr>
          <p:cNvPr id="67" name="Graphic 66">
            <a:extLst>
              <a:ext uri="{FF2B5EF4-FFF2-40B4-BE49-F238E27FC236}">
                <a16:creationId xmlns:a16="http://schemas.microsoft.com/office/drawing/2014/main" id="{FDC65AAD-7E82-1643-9DFE-0FD6CF8D1971}"/>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271149" y="2480052"/>
            <a:ext cx="914400" cy="914400"/>
          </a:xfrm>
          <a:prstGeom prst="rect">
            <a:avLst/>
          </a:prstGeom>
        </p:spPr>
      </p:pic>
      <p:pic>
        <p:nvPicPr>
          <p:cNvPr id="69" name="Graphic 68">
            <a:extLst>
              <a:ext uri="{FF2B5EF4-FFF2-40B4-BE49-F238E27FC236}">
                <a16:creationId xmlns:a16="http://schemas.microsoft.com/office/drawing/2014/main" id="{1EF710EF-F055-D445-B1BC-8E1CC1F518EF}"/>
              </a:ext>
            </a:extLst>
          </p:cNvPr>
          <p:cNvPicPr>
            <a:picLocks noChangeAspect="1"/>
          </p:cNvPicPr>
          <p:nvPr userDrawn="1"/>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332168" y="2480052"/>
            <a:ext cx="914400" cy="914400"/>
          </a:xfrm>
          <a:prstGeom prst="rect">
            <a:avLst/>
          </a:prstGeom>
        </p:spPr>
      </p:pic>
      <p:pic>
        <p:nvPicPr>
          <p:cNvPr id="71" name="Graphic 70">
            <a:extLst>
              <a:ext uri="{FF2B5EF4-FFF2-40B4-BE49-F238E27FC236}">
                <a16:creationId xmlns:a16="http://schemas.microsoft.com/office/drawing/2014/main" id="{596E828F-AFA3-D944-9C98-0F63F6262A22}"/>
              </a:ext>
            </a:extLst>
          </p:cNvPr>
          <p:cNvPicPr>
            <a:picLocks noChangeAspect="1"/>
          </p:cNvPicPr>
          <p:nvPr userDrawn="1"/>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540999" y="2480052"/>
            <a:ext cx="914400" cy="914400"/>
          </a:xfrm>
          <a:prstGeom prst="rect">
            <a:avLst/>
          </a:prstGeom>
        </p:spPr>
      </p:pic>
      <p:pic>
        <p:nvPicPr>
          <p:cNvPr id="73" name="Graphic 72">
            <a:extLst>
              <a:ext uri="{FF2B5EF4-FFF2-40B4-BE49-F238E27FC236}">
                <a16:creationId xmlns:a16="http://schemas.microsoft.com/office/drawing/2014/main" id="{8E94DE81-7199-8946-B49F-DE7FDF0AEE5F}"/>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682453" y="2480052"/>
            <a:ext cx="914400" cy="914400"/>
          </a:xfrm>
          <a:prstGeom prst="rect">
            <a:avLst/>
          </a:prstGeom>
        </p:spPr>
      </p:pic>
      <p:pic>
        <p:nvPicPr>
          <p:cNvPr id="75" name="Graphic 74">
            <a:extLst>
              <a:ext uri="{FF2B5EF4-FFF2-40B4-BE49-F238E27FC236}">
                <a16:creationId xmlns:a16="http://schemas.microsoft.com/office/drawing/2014/main" id="{F9656505-310A-FC4D-9B81-910F014B70D7}"/>
              </a:ext>
            </a:extLst>
          </p:cNvPr>
          <p:cNvPicPr>
            <a:picLocks noChangeAspect="1"/>
          </p:cNvPicPr>
          <p:nvPr userDrawn="1"/>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823912" y="2480052"/>
            <a:ext cx="914400" cy="914400"/>
          </a:xfrm>
          <a:prstGeom prst="rect">
            <a:avLst/>
          </a:prstGeom>
        </p:spPr>
      </p:pic>
      <p:pic>
        <p:nvPicPr>
          <p:cNvPr id="77" name="Graphic 76">
            <a:extLst>
              <a:ext uri="{FF2B5EF4-FFF2-40B4-BE49-F238E27FC236}">
                <a16:creationId xmlns:a16="http://schemas.microsoft.com/office/drawing/2014/main" id="{D9275CCF-CC2D-5D40-8B3D-1F7599E3B7E6}"/>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832903" y="2480052"/>
            <a:ext cx="914400" cy="914400"/>
          </a:xfrm>
          <a:prstGeom prst="rect">
            <a:avLst/>
          </a:prstGeom>
        </p:spPr>
      </p:pic>
      <p:pic>
        <p:nvPicPr>
          <p:cNvPr id="79" name="Graphic 78">
            <a:extLst>
              <a:ext uri="{FF2B5EF4-FFF2-40B4-BE49-F238E27FC236}">
                <a16:creationId xmlns:a16="http://schemas.microsoft.com/office/drawing/2014/main" id="{1F9D7853-8551-B14D-A546-DF2B66DD5BBE}"/>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676190" y="2480052"/>
            <a:ext cx="914400" cy="914400"/>
          </a:xfrm>
          <a:prstGeom prst="rect">
            <a:avLst/>
          </a:prstGeom>
        </p:spPr>
      </p:pic>
      <p:pic>
        <p:nvPicPr>
          <p:cNvPr id="81" name="Graphic 80">
            <a:extLst>
              <a:ext uri="{FF2B5EF4-FFF2-40B4-BE49-F238E27FC236}">
                <a16:creationId xmlns:a16="http://schemas.microsoft.com/office/drawing/2014/main" id="{A6A11B83-FE29-0D47-AD9F-5BD6181A9871}"/>
              </a:ext>
            </a:extLst>
          </p:cNvPr>
          <p:cNvPicPr>
            <a:picLocks noChangeAspect="1"/>
          </p:cNvPicPr>
          <p:nvPr userDrawn="1"/>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572637" y="2480052"/>
            <a:ext cx="914400" cy="914400"/>
          </a:xfrm>
          <a:prstGeom prst="rect">
            <a:avLst/>
          </a:prstGeom>
        </p:spPr>
      </p:pic>
      <p:pic>
        <p:nvPicPr>
          <p:cNvPr id="82" name="Graphic 81">
            <a:extLst>
              <a:ext uri="{FF2B5EF4-FFF2-40B4-BE49-F238E27FC236}">
                <a16:creationId xmlns:a16="http://schemas.microsoft.com/office/drawing/2014/main" id="{66BC2792-2B57-3E47-8702-A196145F6447}"/>
              </a:ext>
            </a:extLst>
          </p:cNvPr>
          <p:cNvPicPr>
            <a:picLocks noChangeAspect="1"/>
          </p:cNvPicPr>
          <p:nvPr userDrawn="1"/>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572637" y="3609761"/>
            <a:ext cx="914400" cy="914400"/>
          </a:xfrm>
          <a:prstGeom prst="rect">
            <a:avLst/>
          </a:prstGeom>
        </p:spPr>
      </p:pic>
      <p:pic>
        <p:nvPicPr>
          <p:cNvPr id="83" name="Graphic 82">
            <a:extLst>
              <a:ext uri="{FF2B5EF4-FFF2-40B4-BE49-F238E27FC236}">
                <a16:creationId xmlns:a16="http://schemas.microsoft.com/office/drawing/2014/main" id="{ECECA867-F1DB-8146-BDD5-B851F0A957AC}"/>
              </a:ext>
            </a:extLst>
          </p:cNvPr>
          <p:cNvPicPr>
            <a:picLocks noChangeAspect="1"/>
          </p:cNvPicPr>
          <p:nvPr userDrawn="1"/>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676190" y="3609761"/>
            <a:ext cx="914400" cy="914400"/>
          </a:xfrm>
          <a:prstGeom prst="rect">
            <a:avLst/>
          </a:prstGeom>
        </p:spPr>
      </p:pic>
      <p:pic>
        <p:nvPicPr>
          <p:cNvPr id="84" name="Graphic 83">
            <a:extLst>
              <a:ext uri="{FF2B5EF4-FFF2-40B4-BE49-F238E27FC236}">
                <a16:creationId xmlns:a16="http://schemas.microsoft.com/office/drawing/2014/main" id="{23C02834-9659-364F-A1A6-D796F7E83269}"/>
              </a:ext>
            </a:extLst>
          </p:cNvPr>
          <p:cNvPicPr>
            <a:picLocks noChangeAspect="1"/>
          </p:cNvPicPr>
          <p:nvPr userDrawn="1"/>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832903" y="3609761"/>
            <a:ext cx="914400" cy="914400"/>
          </a:xfrm>
          <a:prstGeom prst="rect">
            <a:avLst/>
          </a:prstGeom>
        </p:spPr>
      </p:pic>
      <p:pic>
        <p:nvPicPr>
          <p:cNvPr id="85" name="Graphic 84">
            <a:extLst>
              <a:ext uri="{FF2B5EF4-FFF2-40B4-BE49-F238E27FC236}">
                <a16:creationId xmlns:a16="http://schemas.microsoft.com/office/drawing/2014/main" id="{5B7DAE9A-BA65-4B4F-AD82-1562C3D92A3D}"/>
              </a:ext>
            </a:extLst>
          </p:cNvPr>
          <p:cNvPicPr>
            <a:picLocks noChangeAspect="1"/>
          </p:cNvPicPr>
          <p:nvPr userDrawn="1"/>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3978984" y="3609761"/>
            <a:ext cx="914400" cy="914400"/>
          </a:xfrm>
          <a:prstGeom prst="rect">
            <a:avLst/>
          </a:prstGeom>
        </p:spPr>
      </p:pic>
      <p:pic>
        <p:nvPicPr>
          <p:cNvPr id="86" name="Graphic 85">
            <a:extLst>
              <a:ext uri="{FF2B5EF4-FFF2-40B4-BE49-F238E27FC236}">
                <a16:creationId xmlns:a16="http://schemas.microsoft.com/office/drawing/2014/main" id="{D9D86EDB-A4B7-4E45-A391-F916F71BF6D4}"/>
              </a:ext>
            </a:extLst>
          </p:cNvPr>
          <p:cNvPicPr>
            <a:picLocks noChangeAspect="1"/>
          </p:cNvPicPr>
          <p:nvPr userDrawn="1"/>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5125067" y="3609761"/>
            <a:ext cx="914400" cy="914400"/>
          </a:xfrm>
          <a:prstGeom prst="rect">
            <a:avLst/>
          </a:prstGeom>
        </p:spPr>
      </p:pic>
      <p:pic>
        <p:nvPicPr>
          <p:cNvPr id="87" name="Graphic 86">
            <a:extLst>
              <a:ext uri="{FF2B5EF4-FFF2-40B4-BE49-F238E27FC236}">
                <a16:creationId xmlns:a16="http://schemas.microsoft.com/office/drawing/2014/main" id="{9842D526-C7C3-7C47-8F20-3E0291821185}"/>
              </a:ext>
            </a:extLst>
          </p:cNvPr>
          <p:cNvPicPr>
            <a:picLocks noChangeAspect="1"/>
          </p:cNvPicPr>
          <p:nvPr userDrawn="1"/>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6271149" y="3609761"/>
            <a:ext cx="914400" cy="914400"/>
          </a:xfrm>
          <a:prstGeom prst="rect">
            <a:avLst/>
          </a:prstGeom>
        </p:spPr>
      </p:pic>
      <p:pic>
        <p:nvPicPr>
          <p:cNvPr id="88" name="Graphic 87">
            <a:extLst>
              <a:ext uri="{FF2B5EF4-FFF2-40B4-BE49-F238E27FC236}">
                <a16:creationId xmlns:a16="http://schemas.microsoft.com/office/drawing/2014/main" id="{3A272E9D-898F-2F4A-A1A1-7D5871A72501}"/>
              </a:ext>
            </a:extLst>
          </p:cNvPr>
          <p:cNvPicPr>
            <a:picLocks noChangeAspect="1"/>
          </p:cNvPicPr>
          <p:nvPr userDrawn="1"/>
        </p:nvPicPr>
        <p:blipFill>
          <a:blip r:embed="rId54" cstate="print">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7332168" y="3609761"/>
            <a:ext cx="914400" cy="914400"/>
          </a:xfrm>
          <a:prstGeom prst="rect">
            <a:avLst/>
          </a:prstGeom>
        </p:spPr>
      </p:pic>
      <p:pic>
        <p:nvPicPr>
          <p:cNvPr id="89" name="Graphic 88">
            <a:extLst>
              <a:ext uri="{FF2B5EF4-FFF2-40B4-BE49-F238E27FC236}">
                <a16:creationId xmlns:a16="http://schemas.microsoft.com/office/drawing/2014/main" id="{821F70A9-707E-F146-94AF-08CC08D56ADD}"/>
              </a:ext>
            </a:extLst>
          </p:cNvPr>
          <p:cNvPicPr>
            <a:picLocks noChangeAspect="1"/>
          </p:cNvPicPr>
          <p:nvPr userDrawn="1"/>
        </p:nvPicPr>
        <p:blipFill>
          <a:blip r:embed="rId56" cstate="print">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8540999" y="3609761"/>
            <a:ext cx="914400" cy="914400"/>
          </a:xfrm>
          <a:prstGeom prst="rect">
            <a:avLst/>
          </a:prstGeom>
        </p:spPr>
      </p:pic>
      <p:pic>
        <p:nvPicPr>
          <p:cNvPr id="90" name="Graphic 89">
            <a:extLst>
              <a:ext uri="{FF2B5EF4-FFF2-40B4-BE49-F238E27FC236}">
                <a16:creationId xmlns:a16="http://schemas.microsoft.com/office/drawing/2014/main" id="{705F3FFA-AAFD-D248-8488-2CD428F07E16}"/>
              </a:ext>
            </a:extLst>
          </p:cNvPr>
          <p:cNvPicPr>
            <a:picLocks noChangeAspect="1"/>
          </p:cNvPicPr>
          <p:nvPr userDrawn="1"/>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9682453" y="3609761"/>
            <a:ext cx="914400" cy="914400"/>
          </a:xfrm>
          <a:prstGeom prst="rect">
            <a:avLst/>
          </a:prstGeom>
        </p:spPr>
      </p:pic>
      <p:pic>
        <p:nvPicPr>
          <p:cNvPr id="91" name="Graphic 90">
            <a:extLst>
              <a:ext uri="{FF2B5EF4-FFF2-40B4-BE49-F238E27FC236}">
                <a16:creationId xmlns:a16="http://schemas.microsoft.com/office/drawing/2014/main" id="{FCB6D16B-C3BA-D841-A864-D45B9338AB93}"/>
              </a:ext>
            </a:extLst>
          </p:cNvPr>
          <p:cNvPicPr>
            <a:picLocks noChangeAspect="1"/>
          </p:cNvPicPr>
          <p:nvPr userDrawn="1"/>
        </p:nvPicPr>
        <p:blipFill>
          <a:blip r:embed="rId60" cstate="print">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823912" y="3609761"/>
            <a:ext cx="914400" cy="914400"/>
          </a:xfrm>
          <a:prstGeom prst="rect">
            <a:avLst/>
          </a:prstGeom>
        </p:spPr>
      </p:pic>
      <p:pic>
        <p:nvPicPr>
          <p:cNvPr id="92" name="Graphic 91">
            <a:extLst>
              <a:ext uri="{FF2B5EF4-FFF2-40B4-BE49-F238E27FC236}">
                <a16:creationId xmlns:a16="http://schemas.microsoft.com/office/drawing/2014/main" id="{ABCB3520-5186-4240-9028-244C570045A5}"/>
              </a:ext>
            </a:extLst>
          </p:cNvPr>
          <p:cNvPicPr>
            <a:picLocks noChangeAspect="1"/>
          </p:cNvPicPr>
          <p:nvPr userDrawn="1"/>
        </p:nvPicPr>
        <p:blipFill>
          <a:blip r:embed="rId62" cstate="print">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572637" y="4651717"/>
            <a:ext cx="914400" cy="914400"/>
          </a:xfrm>
          <a:prstGeom prst="rect">
            <a:avLst/>
          </a:prstGeom>
        </p:spPr>
      </p:pic>
      <p:pic>
        <p:nvPicPr>
          <p:cNvPr id="93" name="Graphic 92">
            <a:extLst>
              <a:ext uri="{FF2B5EF4-FFF2-40B4-BE49-F238E27FC236}">
                <a16:creationId xmlns:a16="http://schemas.microsoft.com/office/drawing/2014/main" id="{02ABCD3B-98EA-A24F-ABC2-3C239E3608FC}"/>
              </a:ext>
            </a:extLst>
          </p:cNvPr>
          <p:cNvPicPr>
            <a:picLocks noChangeAspect="1"/>
          </p:cNvPicPr>
          <p:nvPr userDrawn="1"/>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676190" y="4651717"/>
            <a:ext cx="914400" cy="914400"/>
          </a:xfrm>
          <a:prstGeom prst="rect">
            <a:avLst/>
          </a:prstGeom>
        </p:spPr>
      </p:pic>
      <p:pic>
        <p:nvPicPr>
          <p:cNvPr id="94" name="Graphic 93">
            <a:extLst>
              <a:ext uri="{FF2B5EF4-FFF2-40B4-BE49-F238E27FC236}">
                <a16:creationId xmlns:a16="http://schemas.microsoft.com/office/drawing/2014/main" id="{6BD4A1B1-9913-5F45-9A9F-D62304063346}"/>
              </a:ext>
            </a:extLst>
          </p:cNvPr>
          <p:cNvPicPr>
            <a:picLocks noChangeAspect="1"/>
          </p:cNvPicPr>
          <p:nvPr userDrawn="1"/>
        </p:nvPicPr>
        <p:blipFill>
          <a:blip r:embed="rId66" cstate="print">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2832903" y="4651717"/>
            <a:ext cx="914400" cy="914400"/>
          </a:xfrm>
          <a:prstGeom prst="rect">
            <a:avLst/>
          </a:prstGeom>
        </p:spPr>
      </p:pic>
      <p:pic>
        <p:nvPicPr>
          <p:cNvPr id="95" name="Graphic 94">
            <a:extLst>
              <a:ext uri="{FF2B5EF4-FFF2-40B4-BE49-F238E27FC236}">
                <a16:creationId xmlns:a16="http://schemas.microsoft.com/office/drawing/2014/main" id="{3AFB5711-95F8-AC4A-851D-F489AA8816EB}"/>
              </a:ext>
            </a:extLst>
          </p:cNvPr>
          <p:cNvPicPr>
            <a:picLocks noChangeAspect="1"/>
          </p:cNvPicPr>
          <p:nvPr userDrawn="1"/>
        </p:nvPicPr>
        <p:blipFill>
          <a:blip r:embed="rId68" cstate="print">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3978984" y="4651717"/>
            <a:ext cx="914400" cy="914400"/>
          </a:xfrm>
          <a:prstGeom prst="rect">
            <a:avLst/>
          </a:prstGeom>
        </p:spPr>
      </p:pic>
      <p:pic>
        <p:nvPicPr>
          <p:cNvPr id="96" name="Graphic 95">
            <a:extLst>
              <a:ext uri="{FF2B5EF4-FFF2-40B4-BE49-F238E27FC236}">
                <a16:creationId xmlns:a16="http://schemas.microsoft.com/office/drawing/2014/main" id="{FC391E16-473D-6343-B56F-386452E3B393}"/>
              </a:ext>
            </a:extLst>
          </p:cNvPr>
          <p:cNvPicPr>
            <a:picLocks noChangeAspect="1"/>
          </p:cNvPicPr>
          <p:nvPr userDrawn="1"/>
        </p:nvPicPr>
        <p:blipFill>
          <a:blip r:embed="rId70" cstate="print">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5125067" y="4651717"/>
            <a:ext cx="914400" cy="914400"/>
          </a:xfrm>
          <a:prstGeom prst="rect">
            <a:avLst/>
          </a:prstGeom>
        </p:spPr>
      </p:pic>
      <p:pic>
        <p:nvPicPr>
          <p:cNvPr id="97" name="Graphic 96">
            <a:extLst>
              <a:ext uri="{FF2B5EF4-FFF2-40B4-BE49-F238E27FC236}">
                <a16:creationId xmlns:a16="http://schemas.microsoft.com/office/drawing/2014/main" id="{180447E1-D7F4-7E45-B315-3F1423A63C8D}"/>
              </a:ext>
            </a:extLst>
          </p:cNvPr>
          <p:cNvPicPr>
            <a:picLocks noChangeAspect="1"/>
          </p:cNvPicPr>
          <p:nvPr userDrawn="1"/>
        </p:nvPicPr>
        <p:blipFill>
          <a:blip r:embed="rId72" cstate="print">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6271149" y="4651717"/>
            <a:ext cx="914400" cy="914400"/>
          </a:xfrm>
          <a:prstGeom prst="rect">
            <a:avLst/>
          </a:prstGeom>
        </p:spPr>
      </p:pic>
      <p:pic>
        <p:nvPicPr>
          <p:cNvPr id="98" name="Graphic 97">
            <a:extLst>
              <a:ext uri="{FF2B5EF4-FFF2-40B4-BE49-F238E27FC236}">
                <a16:creationId xmlns:a16="http://schemas.microsoft.com/office/drawing/2014/main" id="{ABA7A3D0-E799-B74F-B62E-906224B9D775}"/>
              </a:ext>
            </a:extLst>
          </p:cNvPr>
          <p:cNvPicPr>
            <a:picLocks noChangeAspect="1"/>
          </p:cNvPicPr>
          <p:nvPr userDrawn="1"/>
        </p:nvPicPr>
        <p:blipFill>
          <a:blip r:embed="rId74" cstate="print">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7332168" y="4651717"/>
            <a:ext cx="914400" cy="914400"/>
          </a:xfrm>
          <a:prstGeom prst="rect">
            <a:avLst/>
          </a:prstGeom>
        </p:spPr>
      </p:pic>
      <p:pic>
        <p:nvPicPr>
          <p:cNvPr id="99" name="Graphic 98">
            <a:extLst>
              <a:ext uri="{FF2B5EF4-FFF2-40B4-BE49-F238E27FC236}">
                <a16:creationId xmlns:a16="http://schemas.microsoft.com/office/drawing/2014/main" id="{2B86704D-EC58-9543-B25A-EF2FDCAA7C8A}"/>
              </a:ext>
            </a:extLst>
          </p:cNvPr>
          <p:cNvPicPr>
            <a:picLocks noChangeAspect="1"/>
          </p:cNvPicPr>
          <p:nvPr userDrawn="1"/>
        </p:nvPicPr>
        <p:blipFill>
          <a:blip r:embed="rId76" cstate="print">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8540999" y="4651717"/>
            <a:ext cx="914400" cy="914400"/>
          </a:xfrm>
          <a:prstGeom prst="rect">
            <a:avLst/>
          </a:prstGeom>
        </p:spPr>
      </p:pic>
      <p:pic>
        <p:nvPicPr>
          <p:cNvPr id="100" name="Graphic 99">
            <a:extLst>
              <a:ext uri="{FF2B5EF4-FFF2-40B4-BE49-F238E27FC236}">
                <a16:creationId xmlns:a16="http://schemas.microsoft.com/office/drawing/2014/main" id="{D3CB457F-ABD5-D047-B3D6-8FF93EDE14E4}"/>
              </a:ext>
            </a:extLst>
          </p:cNvPr>
          <p:cNvPicPr>
            <a:picLocks noChangeAspect="1"/>
          </p:cNvPicPr>
          <p:nvPr userDrawn="1"/>
        </p:nvPicPr>
        <p:blipFill>
          <a:blip r:embed="rId78" cstate="print">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9682453" y="4651717"/>
            <a:ext cx="914400" cy="914400"/>
          </a:xfrm>
          <a:prstGeom prst="rect">
            <a:avLst/>
          </a:prstGeom>
        </p:spPr>
      </p:pic>
      <p:pic>
        <p:nvPicPr>
          <p:cNvPr id="101" name="Graphic 100">
            <a:extLst>
              <a:ext uri="{FF2B5EF4-FFF2-40B4-BE49-F238E27FC236}">
                <a16:creationId xmlns:a16="http://schemas.microsoft.com/office/drawing/2014/main" id="{8EAB62DC-2801-6842-A659-C0E0E313F851}"/>
              </a:ext>
            </a:extLst>
          </p:cNvPr>
          <p:cNvPicPr>
            <a:picLocks noChangeAspect="1"/>
          </p:cNvPicPr>
          <p:nvPr userDrawn="1"/>
        </p:nvPicPr>
        <p:blipFill>
          <a:blip r:embed="rId80" cstate="print">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10823912" y="4651717"/>
            <a:ext cx="914400" cy="914400"/>
          </a:xfrm>
          <a:prstGeom prst="rect">
            <a:avLst/>
          </a:prstGeom>
        </p:spPr>
      </p:pic>
      <p:pic>
        <p:nvPicPr>
          <p:cNvPr id="103" name="Graphic 102">
            <a:extLst>
              <a:ext uri="{FF2B5EF4-FFF2-40B4-BE49-F238E27FC236}">
                <a16:creationId xmlns:a16="http://schemas.microsoft.com/office/drawing/2014/main" id="{BE6E5E71-D875-334C-85BE-D72644F9A3C1}"/>
              </a:ext>
            </a:extLst>
          </p:cNvPr>
          <p:cNvPicPr>
            <a:picLocks noChangeAspect="1"/>
          </p:cNvPicPr>
          <p:nvPr userDrawn="1"/>
        </p:nvPicPr>
        <p:blipFill>
          <a:blip r:embed="rId82" cstate="print">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572637" y="5693673"/>
            <a:ext cx="914400" cy="914400"/>
          </a:xfrm>
          <a:prstGeom prst="rect">
            <a:avLst/>
          </a:prstGeom>
        </p:spPr>
      </p:pic>
      <p:pic>
        <p:nvPicPr>
          <p:cNvPr id="104" name="Graphic 103">
            <a:extLst>
              <a:ext uri="{FF2B5EF4-FFF2-40B4-BE49-F238E27FC236}">
                <a16:creationId xmlns:a16="http://schemas.microsoft.com/office/drawing/2014/main" id="{96A908EB-FC90-0349-85E2-24253A813354}"/>
              </a:ext>
            </a:extLst>
          </p:cNvPr>
          <p:cNvPicPr>
            <a:picLocks noChangeAspect="1"/>
          </p:cNvPicPr>
          <p:nvPr userDrawn="1"/>
        </p:nvPicPr>
        <p:blipFill>
          <a:blip r:embed="rId84" cstate="print">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1676190" y="5693673"/>
            <a:ext cx="914400" cy="914400"/>
          </a:xfrm>
          <a:prstGeom prst="rect">
            <a:avLst/>
          </a:prstGeom>
        </p:spPr>
      </p:pic>
      <p:pic>
        <p:nvPicPr>
          <p:cNvPr id="105" name="Graphic 104">
            <a:extLst>
              <a:ext uri="{FF2B5EF4-FFF2-40B4-BE49-F238E27FC236}">
                <a16:creationId xmlns:a16="http://schemas.microsoft.com/office/drawing/2014/main" id="{53256011-330C-154D-A3EB-F66E34E82494}"/>
              </a:ext>
            </a:extLst>
          </p:cNvPr>
          <p:cNvPicPr>
            <a:picLocks noChangeAspect="1"/>
          </p:cNvPicPr>
          <p:nvPr userDrawn="1"/>
        </p:nvPicPr>
        <p:blipFill>
          <a:blip r:embed="rId86" cstate="print">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2832903" y="5693673"/>
            <a:ext cx="914400" cy="914400"/>
          </a:xfrm>
          <a:prstGeom prst="rect">
            <a:avLst/>
          </a:prstGeom>
        </p:spPr>
      </p:pic>
      <p:pic>
        <p:nvPicPr>
          <p:cNvPr id="106" name="Graphic 105">
            <a:extLst>
              <a:ext uri="{FF2B5EF4-FFF2-40B4-BE49-F238E27FC236}">
                <a16:creationId xmlns:a16="http://schemas.microsoft.com/office/drawing/2014/main" id="{6AE98316-AC08-E045-88B4-C79AD32665BE}"/>
              </a:ext>
            </a:extLst>
          </p:cNvPr>
          <p:cNvPicPr>
            <a:picLocks noChangeAspect="1"/>
          </p:cNvPicPr>
          <p:nvPr userDrawn="1"/>
        </p:nvPicPr>
        <p:blipFill>
          <a:blip r:embed="rId88" cstate="print">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3978984" y="5693673"/>
            <a:ext cx="914400" cy="914400"/>
          </a:xfrm>
          <a:prstGeom prst="rect">
            <a:avLst/>
          </a:prstGeom>
        </p:spPr>
      </p:pic>
      <p:pic>
        <p:nvPicPr>
          <p:cNvPr id="107" name="Graphic 106">
            <a:extLst>
              <a:ext uri="{FF2B5EF4-FFF2-40B4-BE49-F238E27FC236}">
                <a16:creationId xmlns:a16="http://schemas.microsoft.com/office/drawing/2014/main" id="{CCD49EDD-6FBD-ED4A-B51F-71BB263CA5A5}"/>
              </a:ext>
            </a:extLst>
          </p:cNvPr>
          <p:cNvPicPr>
            <a:picLocks noChangeAspect="1"/>
          </p:cNvPicPr>
          <p:nvPr userDrawn="1"/>
        </p:nvPicPr>
        <p:blipFill>
          <a:blip r:embed="rId90" cstate="print">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5125067" y="5693673"/>
            <a:ext cx="914400" cy="914400"/>
          </a:xfrm>
          <a:prstGeom prst="rect">
            <a:avLst/>
          </a:prstGeom>
        </p:spPr>
      </p:pic>
      <p:pic>
        <p:nvPicPr>
          <p:cNvPr id="108" name="Graphic 107">
            <a:extLst>
              <a:ext uri="{FF2B5EF4-FFF2-40B4-BE49-F238E27FC236}">
                <a16:creationId xmlns:a16="http://schemas.microsoft.com/office/drawing/2014/main" id="{675B0881-9C97-5C47-9020-5B1C64F648CB}"/>
              </a:ext>
            </a:extLst>
          </p:cNvPr>
          <p:cNvPicPr>
            <a:picLocks noChangeAspect="1"/>
          </p:cNvPicPr>
          <p:nvPr userDrawn="1"/>
        </p:nvPicPr>
        <p:blipFill>
          <a:blip r:embed="rId92" cstate="print">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6271149" y="5693673"/>
            <a:ext cx="914400" cy="914400"/>
          </a:xfrm>
          <a:prstGeom prst="rect">
            <a:avLst/>
          </a:prstGeom>
        </p:spPr>
      </p:pic>
      <p:pic>
        <p:nvPicPr>
          <p:cNvPr id="109" name="Graphic 108">
            <a:extLst>
              <a:ext uri="{FF2B5EF4-FFF2-40B4-BE49-F238E27FC236}">
                <a16:creationId xmlns:a16="http://schemas.microsoft.com/office/drawing/2014/main" id="{863D07FC-FAC4-F24C-8466-7662F216946B}"/>
              </a:ext>
            </a:extLst>
          </p:cNvPr>
          <p:cNvPicPr>
            <a:picLocks noChangeAspect="1"/>
          </p:cNvPicPr>
          <p:nvPr userDrawn="1"/>
        </p:nvPicPr>
        <p:blipFill>
          <a:blip r:embed="rId94" cstate="print">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7332168" y="5693673"/>
            <a:ext cx="914400" cy="914400"/>
          </a:xfrm>
          <a:prstGeom prst="rect">
            <a:avLst/>
          </a:prstGeom>
        </p:spPr>
      </p:pic>
      <p:pic>
        <p:nvPicPr>
          <p:cNvPr id="110" name="Graphic 109">
            <a:extLst>
              <a:ext uri="{FF2B5EF4-FFF2-40B4-BE49-F238E27FC236}">
                <a16:creationId xmlns:a16="http://schemas.microsoft.com/office/drawing/2014/main" id="{430B36E7-16E5-E343-A201-FB9EC16F1D66}"/>
              </a:ext>
            </a:extLst>
          </p:cNvPr>
          <p:cNvPicPr>
            <a:picLocks noChangeAspect="1"/>
          </p:cNvPicPr>
          <p:nvPr userDrawn="1"/>
        </p:nvPicPr>
        <p:blipFill>
          <a:blip r:embed="rId96" cstate="print">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8540999" y="5693673"/>
            <a:ext cx="914400" cy="914400"/>
          </a:xfrm>
          <a:prstGeom prst="rect">
            <a:avLst/>
          </a:prstGeom>
        </p:spPr>
      </p:pic>
      <p:pic>
        <p:nvPicPr>
          <p:cNvPr id="111" name="Graphic 110">
            <a:extLst>
              <a:ext uri="{FF2B5EF4-FFF2-40B4-BE49-F238E27FC236}">
                <a16:creationId xmlns:a16="http://schemas.microsoft.com/office/drawing/2014/main" id="{166E3074-4E63-D841-9C64-A2B62EC5EC38}"/>
              </a:ext>
            </a:extLst>
          </p:cNvPr>
          <p:cNvPicPr>
            <a:picLocks noChangeAspect="1"/>
          </p:cNvPicPr>
          <p:nvPr userDrawn="1"/>
        </p:nvPicPr>
        <p:blipFill>
          <a:blip r:embed="rId98" cstate="print">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9682453" y="5693673"/>
            <a:ext cx="914400" cy="914400"/>
          </a:xfrm>
          <a:prstGeom prst="rect">
            <a:avLst/>
          </a:prstGeom>
        </p:spPr>
      </p:pic>
      <p:pic>
        <p:nvPicPr>
          <p:cNvPr id="112" name="Graphic 111">
            <a:extLst>
              <a:ext uri="{FF2B5EF4-FFF2-40B4-BE49-F238E27FC236}">
                <a16:creationId xmlns:a16="http://schemas.microsoft.com/office/drawing/2014/main" id="{3A7D0A86-E0D0-9048-94F4-124EB34EF4E0}"/>
              </a:ext>
            </a:extLst>
          </p:cNvPr>
          <p:cNvPicPr>
            <a:picLocks noChangeAspect="1"/>
          </p:cNvPicPr>
          <p:nvPr userDrawn="1"/>
        </p:nvPicPr>
        <p:blipFill>
          <a:blip r:embed="rId100" cstate="print">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10823912" y="5693673"/>
            <a:ext cx="914400" cy="914400"/>
          </a:xfrm>
          <a:prstGeom prst="rect">
            <a:avLst/>
          </a:prstGeom>
        </p:spPr>
      </p:pic>
    </p:spTree>
    <p:extLst>
      <p:ext uri="{BB962C8B-B14F-4D97-AF65-F5344CB8AC3E}">
        <p14:creationId xmlns:p14="http://schemas.microsoft.com/office/powerpoint/2010/main" val="416688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3EC3A5-8DCE-854F-BBDA-489A49DBA4BB}"/>
              </a:ext>
            </a:extLst>
          </p:cNvPr>
          <p:cNvGrpSpPr/>
          <p:nvPr userDrawn="1"/>
        </p:nvGrpSpPr>
        <p:grpSpPr>
          <a:xfrm>
            <a:off x="0" y="6170814"/>
            <a:ext cx="12188825" cy="458586"/>
            <a:chOff x="0" y="6170814"/>
            <a:chExt cx="12188825" cy="458586"/>
          </a:xfrm>
        </p:grpSpPr>
        <p:sp>
          <p:nvSpPr>
            <p:cNvPr id="4" name="Rectangle 3">
              <a:extLst>
                <a:ext uri="{FF2B5EF4-FFF2-40B4-BE49-F238E27FC236}">
                  <a16:creationId xmlns:a16="http://schemas.microsoft.com/office/drawing/2014/main" id="{AF2FE6E9-E9DF-AB40-9AE7-7D62BD427FF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D1E78ED1-F414-6C40-90F3-F5AFF60C404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2DCB7BFD-68C1-FC4D-823C-BBFB370FA89C}"/>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507868" y="228600"/>
            <a:ext cx="959209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507868" y="1531917"/>
            <a:ext cx="959209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388F303-BD04-1949-8375-D52BF73748A8}"/>
              </a:ext>
            </a:extLst>
          </p:cNvPr>
          <p:cNvSpPr/>
          <p:nvPr userDrawn="1"/>
        </p:nvSpPr>
        <p:spPr>
          <a:xfrm>
            <a:off x="10361611"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0" name="Picture Placeholder 3">
            <a:extLst>
              <a:ext uri="{FF2B5EF4-FFF2-40B4-BE49-F238E27FC236}">
                <a16:creationId xmlns:a16="http://schemas.microsoft.com/office/drawing/2014/main" id="{1FFA5001-507A-524A-BED7-A5FD450C470D}"/>
              </a:ext>
            </a:extLst>
          </p:cNvPr>
          <p:cNvSpPr>
            <a:spLocks noGrp="1"/>
          </p:cNvSpPr>
          <p:nvPr>
            <p:ph type="pic" sz="quarter" idx="11"/>
          </p:nvPr>
        </p:nvSpPr>
        <p:spPr>
          <a:xfrm>
            <a:off x="10514012" y="0"/>
            <a:ext cx="1674813" cy="6858000"/>
          </a:xfrm>
          <a:pattFill prst="pct5">
            <a:fgClr>
              <a:schemeClr val="tx2"/>
            </a:fgClr>
            <a:bgClr>
              <a:schemeClr val="accent2"/>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2784715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aptop Mockup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A318C5-0EED-3646-9300-B64845B07ABD}"/>
              </a:ext>
            </a:extLst>
          </p:cNvPr>
          <p:cNvGrpSpPr/>
          <p:nvPr userDrawn="1"/>
        </p:nvGrpSpPr>
        <p:grpSpPr>
          <a:xfrm>
            <a:off x="7400495" y="0"/>
            <a:ext cx="4608469" cy="6858000"/>
            <a:chOff x="7400495" y="0"/>
            <a:chExt cx="4608469" cy="6858000"/>
          </a:xfrm>
        </p:grpSpPr>
        <p:sp>
          <p:nvSpPr>
            <p:cNvPr id="12" name="Freeform 11">
              <a:extLst>
                <a:ext uri="{FF2B5EF4-FFF2-40B4-BE49-F238E27FC236}">
                  <a16:creationId xmlns:a16="http://schemas.microsoft.com/office/drawing/2014/main" id="{5B94C799-9B24-8244-AB52-17A994763F67}"/>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5FB19FC-EB67-5648-8F38-CE44CA4A507C}"/>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8A6B392C-942F-9947-9296-CF5C4742E984}"/>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7868" y="228600"/>
            <a:ext cx="1000614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512934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774ADCE8-2BEB-EC4B-BF9D-052D10127E42}"/>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screen with white text&#10;&#10;Description automatically generated with medium confidence">
            <a:extLst>
              <a:ext uri="{FF2B5EF4-FFF2-40B4-BE49-F238E27FC236}">
                <a16:creationId xmlns:a16="http://schemas.microsoft.com/office/drawing/2014/main" id="{855AA6CB-C2CB-2746-AE1D-5D62C9BD1D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2404" y="2514600"/>
            <a:ext cx="6993566" cy="3752850"/>
          </a:xfrm>
          <a:prstGeom prst="rect">
            <a:avLst/>
          </a:prstGeom>
        </p:spPr>
      </p:pic>
      <p:sp>
        <p:nvSpPr>
          <p:cNvPr id="10" name="Picture Placeholder 9">
            <a:extLst>
              <a:ext uri="{FF2B5EF4-FFF2-40B4-BE49-F238E27FC236}">
                <a16:creationId xmlns:a16="http://schemas.microsoft.com/office/drawing/2014/main" id="{1E47A6DE-221A-4246-AA12-63BE5B62FAF9}"/>
              </a:ext>
            </a:extLst>
          </p:cNvPr>
          <p:cNvSpPr>
            <a:spLocks noGrp="1"/>
          </p:cNvSpPr>
          <p:nvPr>
            <p:ph type="pic" sz="quarter" idx="11"/>
          </p:nvPr>
        </p:nvSpPr>
        <p:spPr>
          <a:xfrm>
            <a:off x="6270307" y="2743200"/>
            <a:ext cx="4937760" cy="3097213"/>
          </a:xfrm>
          <a:solidFill>
            <a:schemeClr val="bg1"/>
          </a:solidFill>
        </p:spPr>
        <p:txBody>
          <a:bodyPr/>
          <a:lstStyle/>
          <a:p>
            <a:r>
              <a:rPr lang="en-US"/>
              <a:t>Click icon to add picture</a:t>
            </a:r>
          </a:p>
        </p:txBody>
      </p:sp>
    </p:spTree>
    <p:extLst>
      <p:ext uri="{BB962C8B-B14F-4D97-AF65-F5344CB8AC3E}">
        <p14:creationId xmlns:p14="http://schemas.microsoft.com/office/powerpoint/2010/main" val="3026783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 name="Title 1"/>
          <p:cNvSpPr>
            <a:spLocks noGrp="1"/>
          </p:cNvSpPr>
          <p:nvPr>
            <p:ph type="title"/>
          </p:nvPr>
        </p:nvSpPr>
        <p:spPr>
          <a:xfrm>
            <a:off x="424073" y="1996312"/>
            <a:ext cx="8881659" cy="1759104"/>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507869" y="3808754"/>
            <a:ext cx="7544375" cy="2019300"/>
          </a:xfrm>
        </p:spPr>
        <p:txBody>
          <a:bodyPr>
            <a:normAutofit/>
          </a:bodyPr>
          <a:lstStyle>
            <a:lvl1pPr marL="0" indent="0">
              <a:buNone/>
              <a:defRPr sz="3599">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5970906"/>
            <a:ext cx="1590642" cy="629429"/>
          </a:xfrm>
          <a:prstGeom prst="rect">
            <a:avLst/>
          </a:prstGeom>
        </p:spPr>
      </p:pic>
      <p:sp>
        <p:nvSpPr>
          <p:cNvPr id="14" name="Right Triangle 13">
            <a:extLst>
              <a:ext uri="{FF2B5EF4-FFF2-40B4-BE49-F238E27FC236}">
                <a16:creationId xmlns:a16="http://schemas.microsoft.com/office/drawing/2014/main" id="{BA51A2CB-DEA5-E648-B477-EDB42CDE57EC}"/>
              </a:ext>
            </a:extLst>
          </p:cNvPr>
          <p:cNvSpPr/>
          <p:nvPr userDrawn="1"/>
        </p:nvSpPr>
        <p:spPr>
          <a:xfrm flipH="1">
            <a:off x="8131032" y="0"/>
            <a:ext cx="4057793" cy="6858000"/>
          </a:xfrm>
          <a:prstGeom prst="rtTriangle">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13" name="Picture 12">
            <a:extLst>
              <a:ext uri="{FF2B5EF4-FFF2-40B4-BE49-F238E27FC236}">
                <a16:creationId xmlns:a16="http://schemas.microsoft.com/office/drawing/2014/main" id="{1F663B73-8422-294E-94B7-3924DE25074B}"/>
              </a:ext>
            </a:extLst>
          </p:cNvPr>
          <p:cNvPicPr>
            <a:picLocks noChangeAspect="1"/>
          </p:cNvPicPr>
          <p:nvPr userDrawn="1"/>
        </p:nvPicPr>
        <p:blipFill>
          <a:blip r:embed="rId3" cstate="email">
            <a:alphaModFix amt="35000"/>
            <a:extLst>
              <a:ext uri="{28A0092B-C50C-407E-A947-70E740481C1C}">
                <a14:useLocalDpi xmlns:a14="http://schemas.microsoft.com/office/drawing/2010/main" val="0"/>
              </a:ext>
            </a:extLst>
          </a:blip>
          <a:stretch>
            <a:fillRect/>
          </a:stretch>
        </p:blipFill>
        <p:spPr>
          <a:xfrm rot="1848070">
            <a:off x="9840876" y="2975187"/>
            <a:ext cx="1188888" cy="3775949"/>
          </a:xfrm>
          <a:prstGeom prst="rect">
            <a:avLst/>
          </a:prstGeom>
        </p:spPr>
      </p:pic>
      <p:grpSp>
        <p:nvGrpSpPr>
          <p:cNvPr id="10" name="Group 9">
            <a:extLst>
              <a:ext uri="{FF2B5EF4-FFF2-40B4-BE49-F238E27FC236}">
                <a16:creationId xmlns:a16="http://schemas.microsoft.com/office/drawing/2014/main" id="{46849F3B-A36C-8C44-9AA2-BC9AB8AF4C0C}"/>
              </a:ext>
            </a:extLst>
          </p:cNvPr>
          <p:cNvGrpSpPr/>
          <p:nvPr userDrawn="1"/>
        </p:nvGrpSpPr>
        <p:grpSpPr>
          <a:xfrm>
            <a:off x="87609" y="267987"/>
            <a:ext cx="11887088" cy="175769"/>
            <a:chOff x="-556175" y="5388428"/>
            <a:chExt cx="10099009" cy="149291"/>
          </a:xfrm>
        </p:grpSpPr>
        <p:grpSp>
          <p:nvGrpSpPr>
            <p:cNvPr id="11" name="Group 10">
              <a:extLst>
                <a:ext uri="{FF2B5EF4-FFF2-40B4-BE49-F238E27FC236}">
                  <a16:creationId xmlns:a16="http://schemas.microsoft.com/office/drawing/2014/main" id="{BAA4EA4B-0CF8-7A41-9056-B4300BB4E6F8}"/>
                </a:ext>
              </a:extLst>
            </p:cNvPr>
            <p:cNvGrpSpPr/>
            <p:nvPr userDrawn="1"/>
          </p:nvGrpSpPr>
          <p:grpSpPr>
            <a:xfrm>
              <a:off x="-556175" y="5388428"/>
              <a:ext cx="2501953" cy="149291"/>
              <a:chOff x="6927228" y="7552706"/>
              <a:chExt cx="5016271" cy="227062"/>
            </a:xfrm>
          </p:grpSpPr>
          <p:sp>
            <p:nvSpPr>
              <p:cNvPr id="161" name="Oval 160">
                <a:extLst>
                  <a:ext uri="{FF2B5EF4-FFF2-40B4-BE49-F238E27FC236}">
                    <a16:creationId xmlns:a16="http://schemas.microsoft.com/office/drawing/2014/main" id="{206EA435-3B39-1A4E-9264-AA3E38A14AC5}"/>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2" name="Oval 161">
                <a:extLst>
                  <a:ext uri="{FF2B5EF4-FFF2-40B4-BE49-F238E27FC236}">
                    <a16:creationId xmlns:a16="http://schemas.microsoft.com/office/drawing/2014/main" id="{D5EA43B9-62CB-0043-BD26-C0A6AEE23226}"/>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3" name="Oval 162">
                <a:extLst>
                  <a:ext uri="{FF2B5EF4-FFF2-40B4-BE49-F238E27FC236}">
                    <a16:creationId xmlns:a16="http://schemas.microsoft.com/office/drawing/2014/main" id="{35ED08B7-16D9-964D-B7D7-AAA79B310D0B}"/>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4" name="Oval 163">
                <a:extLst>
                  <a:ext uri="{FF2B5EF4-FFF2-40B4-BE49-F238E27FC236}">
                    <a16:creationId xmlns:a16="http://schemas.microsoft.com/office/drawing/2014/main" id="{A2EC5139-D0F4-1649-95F8-76716460EEBE}"/>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5" name="Oval 164">
                <a:extLst>
                  <a:ext uri="{FF2B5EF4-FFF2-40B4-BE49-F238E27FC236}">
                    <a16:creationId xmlns:a16="http://schemas.microsoft.com/office/drawing/2014/main" id="{220B3E14-7E42-5847-BBF7-8C5B6F70ABE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6" name="Oval 165">
                <a:extLst>
                  <a:ext uri="{FF2B5EF4-FFF2-40B4-BE49-F238E27FC236}">
                    <a16:creationId xmlns:a16="http://schemas.microsoft.com/office/drawing/2014/main" id="{6BFEC779-EE9D-3644-A71C-DA568EE9AEC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7" name="Oval 166">
                <a:extLst>
                  <a:ext uri="{FF2B5EF4-FFF2-40B4-BE49-F238E27FC236}">
                    <a16:creationId xmlns:a16="http://schemas.microsoft.com/office/drawing/2014/main" id="{2C5EE8FE-03A8-3A42-B5AE-32700953783A}"/>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8" name="Oval 167">
                <a:extLst>
                  <a:ext uri="{FF2B5EF4-FFF2-40B4-BE49-F238E27FC236}">
                    <a16:creationId xmlns:a16="http://schemas.microsoft.com/office/drawing/2014/main" id="{282F8862-91FA-D54D-804C-7D999652662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9" name="Oval 168">
                <a:extLst>
                  <a:ext uri="{FF2B5EF4-FFF2-40B4-BE49-F238E27FC236}">
                    <a16:creationId xmlns:a16="http://schemas.microsoft.com/office/drawing/2014/main" id="{27F06E37-9335-8B41-B4CC-87D6F329E9FE}"/>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0" name="Oval 169">
                <a:extLst>
                  <a:ext uri="{FF2B5EF4-FFF2-40B4-BE49-F238E27FC236}">
                    <a16:creationId xmlns:a16="http://schemas.microsoft.com/office/drawing/2014/main" id="{0692EF78-6BE5-4C45-BBDC-934B7DED276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1" name="Oval 170">
                <a:extLst>
                  <a:ext uri="{FF2B5EF4-FFF2-40B4-BE49-F238E27FC236}">
                    <a16:creationId xmlns:a16="http://schemas.microsoft.com/office/drawing/2014/main" id="{2BAB7C71-2CA6-3245-8EA0-EB003D734BF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2" name="Oval 171">
                <a:extLst>
                  <a:ext uri="{FF2B5EF4-FFF2-40B4-BE49-F238E27FC236}">
                    <a16:creationId xmlns:a16="http://schemas.microsoft.com/office/drawing/2014/main" id="{D6793FF5-7C9E-044A-86D6-1455FB5A2DDD}"/>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3" name="Oval 172">
                <a:extLst>
                  <a:ext uri="{FF2B5EF4-FFF2-40B4-BE49-F238E27FC236}">
                    <a16:creationId xmlns:a16="http://schemas.microsoft.com/office/drawing/2014/main" id="{21410636-46E9-0C40-983D-F63A106EB8B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4" name="Oval 173">
                <a:extLst>
                  <a:ext uri="{FF2B5EF4-FFF2-40B4-BE49-F238E27FC236}">
                    <a16:creationId xmlns:a16="http://schemas.microsoft.com/office/drawing/2014/main" id="{5F3A8CAD-C5ED-C444-A400-0C8547F3B98D}"/>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5" name="Oval 174">
                <a:extLst>
                  <a:ext uri="{FF2B5EF4-FFF2-40B4-BE49-F238E27FC236}">
                    <a16:creationId xmlns:a16="http://schemas.microsoft.com/office/drawing/2014/main" id="{320009C4-57FB-E347-879B-026F8BE2E9A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6" name="Oval 175">
                <a:extLst>
                  <a:ext uri="{FF2B5EF4-FFF2-40B4-BE49-F238E27FC236}">
                    <a16:creationId xmlns:a16="http://schemas.microsoft.com/office/drawing/2014/main" id="{52D66A40-70DA-7A4A-B43A-06089B443F5E}"/>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7" name="Oval 176">
                <a:extLst>
                  <a:ext uri="{FF2B5EF4-FFF2-40B4-BE49-F238E27FC236}">
                    <a16:creationId xmlns:a16="http://schemas.microsoft.com/office/drawing/2014/main" id="{CEF69C96-8419-2B4C-A171-5886E7B1303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8" name="Oval 177">
                <a:extLst>
                  <a:ext uri="{FF2B5EF4-FFF2-40B4-BE49-F238E27FC236}">
                    <a16:creationId xmlns:a16="http://schemas.microsoft.com/office/drawing/2014/main" id="{3E56D531-54E8-AC49-BD86-18B61197083E}"/>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9" name="Oval 178">
                <a:extLst>
                  <a:ext uri="{FF2B5EF4-FFF2-40B4-BE49-F238E27FC236}">
                    <a16:creationId xmlns:a16="http://schemas.microsoft.com/office/drawing/2014/main" id="{EFF6591B-A675-874E-98FC-C3BBB873E5B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0" name="Oval 179">
                <a:extLst>
                  <a:ext uri="{FF2B5EF4-FFF2-40B4-BE49-F238E27FC236}">
                    <a16:creationId xmlns:a16="http://schemas.microsoft.com/office/drawing/2014/main" id="{CA3ABE9B-58D0-AB45-9483-E99BB2BD534B}"/>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1" name="Oval 180">
                <a:extLst>
                  <a:ext uri="{FF2B5EF4-FFF2-40B4-BE49-F238E27FC236}">
                    <a16:creationId xmlns:a16="http://schemas.microsoft.com/office/drawing/2014/main" id="{FA497271-DD48-F544-92DE-297E50BF2CBC}"/>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2" name="Oval 181">
                <a:extLst>
                  <a:ext uri="{FF2B5EF4-FFF2-40B4-BE49-F238E27FC236}">
                    <a16:creationId xmlns:a16="http://schemas.microsoft.com/office/drawing/2014/main" id="{6047BD6A-FAC4-BA41-83BD-ADF28AB2314E}"/>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3" name="Oval 182">
                <a:extLst>
                  <a:ext uri="{FF2B5EF4-FFF2-40B4-BE49-F238E27FC236}">
                    <a16:creationId xmlns:a16="http://schemas.microsoft.com/office/drawing/2014/main" id="{4557C642-121B-A94B-9D58-90610EB1EEB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4" name="Oval 183">
                <a:extLst>
                  <a:ext uri="{FF2B5EF4-FFF2-40B4-BE49-F238E27FC236}">
                    <a16:creationId xmlns:a16="http://schemas.microsoft.com/office/drawing/2014/main" id="{BC9BB053-2BE3-1C4E-A8E0-083CA7852A46}"/>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5" name="Oval 184">
                <a:extLst>
                  <a:ext uri="{FF2B5EF4-FFF2-40B4-BE49-F238E27FC236}">
                    <a16:creationId xmlns:a16="http://schemas.microsoft.com/office/drawing/2014/main" id="{5F7257CA-A586-C542-9397-B0ECDA2092C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6" name="Oval 185">
                <a:extLst>
                  <a:ext uri="{FF2B5EF4-FFF2-40B4-BE49-F238E27FC236}">
                    <a16:creationId xmlns:a16="http://schemas.microsoft.com/office/drawing/2014/main" id="{05EDE776-0D5C-2740-B029-608E8A0B728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7" name="Oval 186">
                <a:extLst>
                  <a:ext uri="{FF2B5EF4-FFF2-40B4-BE49-F238E27FC236}">
                    <a16:creationId xmlns:a16="http://schemas.microsoft.com/office/drawing/2014/main" id="{38F1A9F1-03E2-EC44-B4A9-C58A91EF35F0}"/>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8" name="Oval 187">
                <a:extLst>
                  <a:ext uri="{FF2B5EF4-FFF2-40B4-BE49-F238E27FC236}">
                    <a16:creationId xmlns:a16="http://schemas.microsoft.com/office/drawing/2014/main" id="{CD7B96AA-1058-D641-88C8-0A5CB5E2394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9" name="Oval 188">
                <a:extLst>
                  <a:ext uri="{FF2B5EF4-FFF2-40B4-BE49-F238E27FC236}">
                    <a16:creationId xmlns:a16="http://schemas.microsoft.com/office/drawing/2014/main" id="{03E4956F-85F7-DC45-B89C-336CCB07CF64}"/>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0" name="Oval 189">
                <a:extLst>
                  <a:ext uri="{FF2B5EF4-FFF2-40B4-BE49-F238E27FC236}">
                    <a16:creationId xmlns:a16="http://schemas.microsoft.com/office/drawing/2014/main" id="{A1FC606C-0C3B-EB45-A465-7069D3D635D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1" name="Oval 190">
                <a:extLst>
                  <a:ext uri="{FF2B5EF4-FFF2-40B4-BE49-F238E27FC236}">
                    <a16:creationId xmlns:a16="http://schemas.microsoft.com/office/drawing/2014/main" id="{7D12103E-4B30-8449-843E-30AAE60B8A82}"/>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2" name="Oval 191">
                <a:extLst>
                  <a:ext uri="{FF2B5EF4-FFF2-40B4-BE49-F238E27FC236}">
                    <a16:creationId xmlns:a16="http://schemas.microsoft.com/office/drawing/2014/main" id="{D65CF63B-CF5C-B54B-AA26-CCC3386B56E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3" name="Oval 192">
                <a:extLst>
                  <a:ext uri="{FF2B5EF4-FFF2-40B4-BE49-F238E27FC236}">
                    <a16:creationId xmlns:a16="http://schemas.microsoft.com/office/drawing/2014/main" id="{961E9018-B192-AE4A-BE72-E10E70EEE3B6}"/>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4" name="Oval 193">
                <a:extLst>
                  <a:ext uri="{FF2B5EF4-FFF2-40B4-BE49-F238E27FC236}">
                    <a16:creationId xmlns:a16="http://schemas.microsoft.com/office/drawing/2014/main" id="{B21BB6D3-5206-6540-9DAF-5937D6318AB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5" name="Oval 194">
                <a:extLst>
                  <a:ext uri="{FF2B5EF4-FFF2-40B4-BE49-F238E27FC236}">
                    <a16:creationId xmlns:a16="http://schemas.microsoft.com/office/drawing/2014/main" id="{72734CD3-210C-E54F-BFD1-65900AF41C09}"/>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6" name="Oval 195">
                <a:extLst>
                  <a:ext uri="{FF2B5EF4-FFF2-40B4-BE49-F238E27FC236}">
                    <a16:creationId xmlns:a16="http://schemas.microsoft.com/office/drawing/2014/main" id="{0CDECCAF-6C45-3B40-8579-14A9A8E0A71A}"/>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7" name="Oval 196">
                <a:extLst>
                  <a:ext uri="{FF2B5EF4-FFF2-40B4-BE49-F238E27FC236}">
                    <a16:creationId xmlns:a16="http://schemas.microsoft.com/office/drawing/2014/main" id="{3E35EC5F-6544-4B48-BC39-84B339EC4F2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8" name="Oval 197">
                <a:extLst>
                  <a:ext uri="{FF2B5EF4-FFF2-40B4-BE49-F238E27FC236}">
                    <a16:creationId xmlns:a16="http://schemas.microsoft.com/office/drawing/2014/main" id="{CBF089D7-C027-684B-A375-0E28298696B4}"/>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9" name="Oval 198">
                <a:extLst>
                  <a:ext uri="{FF2B5EF4-FFF2-40B4-BE49-F238E27FC236}">
                    <a16:creationId xmlns:a16="http://schemas.microsoft.com/office/drawing/2014/main" id="{9843EBFF-53A7-FB46-B38F-9D9206589FE7}"/>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0" name="Oval 199">
                <a:extLst>
                  <a:ext uri="{FF2B5EF4-FFF2-40B4-BE49-F238E27FC236}">
                    <a16:creationId xmlns:a16="http://schemas.microsoft.com/office/drawing/2014/main" id="{41028949-1888-F34C-BBDE-AF873F5068F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1" name="Oval 200">
                <a:extLst>
                  <a:ext uri="{FF2B5EF4-FFF2-40B4-BE49-F238E27FC236}">
                    <a16:creationId xmlns:a16="http://schemas.microsoft.com/office/drawing/2014/main" id="{2CCF133F-B5D1-E549-B56F-5A377FC24782}"/>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2" name="Oval 201">
                <a:extLst>
                  <a:ext uri="{FF2B5EF4-FFF2-40B4-BE49-F238E27FC236}">
                    <a16:creationId xmlns:a16="http://schemas.microsoft.com/office/drawing/2014/main" id="{667AB8A7-7D04-8A4E-BDB7-786262071A3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3" name="Oval 202">
                <a:extLst>
                  <a:ext uri="{FF2B5EF4-FFF2-40B4-BE49-F238E27FC236}">
                    <a16:creationId xmlns:a16="http://schemas.microsoft.com/office/drawing/2014/main" id="{284D9588-B2DD-5F41-B5C5-EB92FA37FB36}"/>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4" name="Oval 203">
                <a:extLst>
                  <a:ext uri="{FF2B5EF4-FFF2-40B4-BE49-F238E27FC236}">
                    <a16:creationId xmlns:a16="http://schemas.microsoft.com/office/drawing/2014/main" id="{5C945B8F-AA7E-E842-9927-5BE1D804A630}"/>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5" name="Oval 204">
                <a:extLst>
                  <a:ext uri="{FF2B5EF4-FFF2-40B4-BE49-F238E27FC236}">
                    <a16:creationId xmlns:a16="http://schemas.microsoft.com/office/drawing/2014/main" id="{BE0CA13D-85EC-EE42-8D6A-2E584B3F76E2}"/>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6" name="Oval 205">
                <a:extLst>
                  <a:ext uri="{FF2B5EF4-FFF2-40B4-BE49-F238E27FC236}">
                    <a16:creationId xmlns:a16="http://schemas.microsoft.com/office/drawing/2014/main" id="{A49A9E47-0078-C542-BAB2-E864FF94B51E}"/>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7" name="Oval 206">
                <a:extLst>
                  <a:ext uri="{FF2B5EF4-FFF2-40B4-BE49-F238E27FC236}">
                    <a16:creationId xmlns:a16="http://schemas.microsoft.com/office/drawing/2014/main" id="{4B56A45B-DF1A-654B-87B5-D57C99E66554}"/>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8" name="Oval 207">
                <a:extLst>
                  <a:ext uri="{FF2B5EF4-FFF2-40B4-BE49-F238E27FC236}">
                    <a16:creationId xmlns:a16="http://schemas.microsoft.com/office/drawing/2014/main" id="{143CAC94-7C36-CC43-A7AB-21771234750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2" name="Group 11">
              <a:extLst>
                <a:ext uri="{FF2B5EF4-FFF2-40B4-BE49-F238E27FC236}">
                  <a16:creationId xmlns:a16="http://schemas.microsoft.com/office/drawing/2014/main" id="{9271FEA2-63D5-3D41-B42F-34CF16015121}"/>
                </a:ext>
              </a:extLst>
            </p:cNvPr>
            <p:cNvGrpSpPr/>
            <p:nvPr userDrawn="1"/>
          </p:nvGrpSpPr>
          <p:grpSpPr>
            <a:xfrm>
              <a:off x="2008922" y="5388428"/>
              <a:ext cx="2501953" cy="149291"/>
              <a:chOff x="6927228" y="7552706"/>
              <a:chExt cx="5016271" cy="227062"/>
            </a:xfrm>
          </p:grpSpPr>
          <p:sp>
            <p:nvSpPr>
              <p:cNvPr id="113" name="Oval 112">
                <a:extLst>
                  <a:ext uri="{FF2B5EF4-FFF2-40B4-BE49-F238E27FC236}">
                    <a16:creationId xmlns:a16="http://schemas.microsoft.com/office/drawing/2014/main" id="{894C953C-BB22-5941-A86F-4576188E3217}"/>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4" name="Oval 113">
                <a:extLst>
                  <a:ext uri="{FF2B5EF4-FFF2-40B4-BE49-F238E27FC236}">
                    <a16:creationId xmlns:a16="http://schemas.microsoft.com/office/drawing/2014/main" id="{2EA00C85-0CCB-D140-A4FF-1CEE0765A6E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5" name="Oval 114">
                <a:extLst>
                  <a:ext uri="{FF2B5EF4-FFF2-40B4-BE49-F238E27FC236}">
                    <a16:creationId xmlns:a16="http://schemas.microsoft.com/office/drawing/2014/main" id="{80C65E66-C0FC-9746-A5C2-73876510E674}"/>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6" name="Oval 115">
                <a:extLst>
                  <a:ext uri="{FF2B5EF4-FFF2-40B4-BE49-F238E27FC236}">
                    <a16:creationId xmlns:a16="http://schemas.microsoft.com/office/drawing/2014/main" id="{3AC81CF0-E6A4-A84A-B2A9-31B6A24729CF}"/>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7" name="Oval 116">
                <a:extLst>
                  <a:ext uri="{FF2B5EF4-FFF2-40B4-BE49-F238E27FC236}">
                    <a16:creationId xmlns:a16="http://schemas.microsoft.com/office/drawing/2014/main" id="{6D10E6C4-A13B-8E41-9A1C-F4C00B3BDBC4}"/>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8" name="Oval 117">
                <a:extLst>
                  <a:ext uri="{FF2B5EF4-FFF2-40B4-BE49-F238E27FC236}">
                    <a16:creationId xmlns:a16="http://schemas.microsoft.com/office/drawing/2014/main" id="{AA1E8F3D-0110-3A4E-9EAC-0EFCFF2076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9" name="Oval 118">
                <a:extLst>
                  <a:ext uri="{FF2B5EF4-FFF2-40B4-BE49-F238E27FC236}">
                    <a16:creationId xmlns:a16="http://schemas.microsoft.com/office/drawing/2014/main" id="{8C9CBEBC-B64D-AC4A-85F5-BE5979E4518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0" name="Oval 119">
                <a:extLst>
                  <a:ext uri="{FF2B5EF4-FFF2-40B4-BE49-F238E27FC236}">
                    <a16:creationId xmlns:a16="http://schemas.microsoft.com/office/drawing/2014/main" id="{7084259B-5DFA-4B48-BFC3-A1D39F94CF22}"/>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1" name="Oval 120">
                <a:extLst>
                  <a:ext uri="{FF2B5EF4-FFF2-40B4-BE49-F238E27FC236}">
                    <a16:creationId xmlns:a16="http://schemas.microsoft.com/office/drawing/2014/main" id="{EA507884-B494-8046-A308-D41F54A24A1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2" name="Oval 121">
                <a:extLst>
                  <a:ext uri="{FF2B5EF4-FFF2-40B4-BE49-F238E27FC236}">
                    <a16:creationId xmlns:a16="http://schemas.microsoft.com/office/drawing/2014/main" id="{A7C35056-71D8-3642-9332-D86979563E6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3" name="Oval 122">
                <a:extLst>
                  <a:ext uri="{FF2B5EF4-FFF2-40B4-BE49-F238E27FC236}">
                    <a16:creationId xmlns:a16="http://schemas.microsoft.com/office/drawing/2014/main" id="{23088FCA-1B41-CA42-834B-72F386B1D978}"/>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4" name="Oval 123">
                <a:extLst>
                  <a:ext uri="{FF2B5EF4-FFF2-40B4-BE49-F238E27FC236}">
                    <a16:creationId xmlns:a16="http://schemas.microsoft.com/office/drawing/2014/main" id="{1DE9A8B9-7CC6-E148-B5CE-05828D1A2DA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5" name="Oval 124">
                <a:extLst>
                  <a:ext uri="{FF2B5EF4-FFF2-40B4-BE49-F238E27FC236}">
                    <a16:creationId xmlns:a16="http://schemas.microsoft.com/office/drawing/2014/main" id="{29C402EC-E63B-1C4D-9325-95E50C98D071}"/>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6" name="Oval 125">
                <a:extLst>
                  <a:ext uri="{FF2B5EF4-FFF2-40B4-BE49-F238E27FC236}">
                    <a16:creationId xmlns:a16="http://schemas.microsoft.com/office/drawing/2014/main" id="{3C0C01AD-0EA0-6E4C-90AD-2A1767CF3E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7" name="Oval 126">
                <a:extLst>
                  <a:ext uri="{FF2B5EF4-FFF2-40B4-BE49-F238E27FC236}">
                    <a16:creationId xmlns:a16="http://schemas.microsoft.com/office/drawing/2014/main" id="{578D1D3C-64A9-E441-BA32-D4CE23C15B8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8" name="Oval 127">
                <a:extLst>
                  <a:ext uri="{FF2B5EF4-FFF2-40B4-BE49-F238E27FC236}">
                    <a16:creationId xmlns:a16="http://schemas.microsoft.com/office/drawing/2014/main" id="{0F597194-2DF6-F74F-A333-DD473431EF9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9" name="Oval 128">
                <a:extLst>
                  <a:ext uri="{FF2B5EF4-FFF2-40B4-BE49-F238E27FC236}">
                    <a16:creationId xmlns:a16="http://schemas.microsoft.com/office/drawing/2014/main" id="{BCE48169-247C-8E48-8D4A-D50F7EA62510}"/>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0" name="Oval 129">
                <a:extLst>
                  <a:ext uri="{FF2B5EF4-FFF2-40B4-BE49-F238E27FC236}">
                    <a16:creationId xmlns:a16="http://schemas.microsoft.com/office/drawing/2014/main" id="{9DC9EA72-77F7-4046-9AD6-5597059161C2}"/>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1" name="Oval 130">
                <a:extLst>
                  <a:ext uri="{FF2B5EF4-FFF2-40B4-BE49-F238E27FC236}">
                    <a16:creationId xmlns:a16="http://schemas.microsoft.com/office/drawing/2014/main" id="{3501A15D-7A94-C84D-A288-72AB4378AD6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2" name="Oval 131">
                <a:extLst>
                  <a:ext uri="{FF2B5EF4-FFF2-40B4-BE49-F238E27FC236}">
                    <a16:creationId xmlns:a16="http://schemas.microsoft.com/office/drawing/2014/main" id="{2D875C90-7F7B-6F43-90A3-C4BB49F6510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3" name="Oval 132">
                <a:extLst>
                  <a:ext uri="{FF2B5EF4-FFF2-40B4-BE49-F238E27FC236}">
                    <a16:creationId xmlns:a16="http://schemas.microsoft.com/office/drawing/2014/main" id="{97A51128-51B3-5345-A6A0-0CD1A5DD5D2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4" name="Oval 133">
                <a:extLst>
                  <a:ext uri="{FF2B5EF4-FFF2-40B4-BE49-F238E27FC236}">
                    <a16:creationId xmlns:a16="http://schemas.microsoft.com/office/drawing/2014/main" id="{39D97B16-4BF5-0042-9A14-E554F4F224C3}"/>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5" name="Oval 134">
                <a:extLst>
                  <a:ext uri="{FF2B5EF4-FFF2-40B4-BE49-F238E27FC236}">
                    <a16:creationId xmlns:a16="http://schemas.microsoft.com/office/drawing/2014/main" id="{CC7B2743-661D-3C42-8D0C-3780A55414F3}"/>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6" name="Oval 135">
                <a:extLst>
                  <a:ext uri="{FF2B5EF4-FFF2-40B4-BE49-F238E27FC236}">
                    <a16:creationId xmlns:a16="http://schemas.microsoft.com/office/drawing/2014/main" id="{FAEE387C-8086-A946-BD45-1AEE9E4A1D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7" name="Oval 136">
                <a:extLst>
                  <a:ext uri="{FF2B5EF4-FFF2-40B4-BE49-F238E27FC236}">
                    <a16:creationId xmlns:a16="http://schemas.microsoft.com/office/drawing/2014/main" id="{1AA000F0-70C5-954B-B4C8-39FD8FEE501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8" name="Oval 137">
                <a:extLst>
                  <a:ext uri="{FF2B5EF4-FFF2-40B4-BE49-F238E27FC236}">
                    <a16:creationId xmlns:a16="http://schemas.microsoft.com/office/drawing/2014/main" id="{1232A9AE-1A6D-2446-A2C6-A1C9578954D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9" name="Oval 138">
                <a:extLst>
                  <a:ext uri="{FF2B5EF4-FFF2-40B4-BE49-F238E27FC236}">
                    <a16:creationId xmlns:a16="http://schemas.microsoft.com/office/drawing/2014/main" id="{B4D3D3F8-7193-0E43-BC83-1FDB745FD59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0" name="Oval 139">
                <a:extLst>
                  <a:ext uri="{FF2B5EF4-FFF2-40B4-BE49-F238E27FC236}">
                    <a16:creationId xmlns:a16="http://schemas.microsoft.com/office/drawing/2014/main" id="{04DB799C-2504-FF40-86BF-E23EA1BC8124}"/>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1" name="Oval 140">
                <a:extLst>
                  <a:ext uri="{FF2B5EF4-FFF2-40B4-BE49-F238E27FC236}">
                    <a16:creationId xmlns:a16="http://schemas.microsoft.com/office/drawing/2014/main" id="{DBC3635F-F6D5-6249-89CC-D727251C1AF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2" name="Oval 141">
                <a:extLst>
                  <a:ext uri="{FF2B5EF4-FFF2-40B4-BE49-F238E27FC236}">
                    <a16:creationId xmlns:a16="http://schemas.microsoft.com/office/drawing/2014/main" id="{E8C41FB3-7CE9-4347-9450-2E6FA1E167D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3" name="Oval 142">
                <a:extLst>
                  <a:ext uri="{FF2B5EF4-FFF2-40B4-BE49-F238E27FC236}">
                    <a16:creationId xmlns:a16="http://schemas.microsoft.com/office/drawing/2014/main" id="{7B6A150D-F973-CB46-B4B8-2C6319D5AE5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4" name="Oval 143">
                <a:extLst>
                  <a:ext uri="{FF2B5EF4-FFF2-40B4-BE49-F238E27FC236}">
                    <a16:creationId xmlns:a16="http://schemas.microsoft.com/office/drawing/2014/main" id="{EE9B4A2C-6A2C-8849-B220-8F9E5DDDA63D}"/>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5" name="Oval 144">
                <a:extLst>
                  <a:ext uri="{FF2B5EF4-FFF2-40B4-BE49-F238E27FC236}">
                    <a16:creationId xmlns:a16="http://schemas.microsoft.com/office/drawing/2014/main" id="{696FA9B2-93E8-5547-A40B-7255CB269A9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6" name="Oval 145">
                <a:extLst>
                  <a:ext uri="{FF2B5EF4-FFF2-40B4-BE49-F238E27FC236}">
                    <a16:creationId xmlns:a16="http://schemas.microsoft.com/office/drawing/2014/main" id="{33FF8229-5048-FC4F-88B9-BDE0CE2704B8}"/>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7" name="Oval 146">
                <a:extLst>
                  <a:ext uri="{FF2B5EF4-FFF2-40B4-BE49-F238E27FC236}">
                    <a16:creationId xmlns:a16="http://schemas.microsoft.com/office/drawing/2014/main" id="{D4BE7463-43F7-6441-97BC-4E9645FCFDD5}"/>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8" name="Oval 147">
                <a:extLst>
                  <a:ext uri="{FF2B5EF4-FFF2-40B4-BE49-F238E27FC236}">
                    <a16:creationId xmlns:a16="http://schemas.microsoft.com/office/drawing/2014/main" id="{CD175B4F-94B7-4140-BF9E-37ADEB5CACF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9" name="Oval 148">
                <a:extLst>
                  <a:ext uri="{FF2B5EF4-FFF2-40B4-BE49-F238E27FC236}">
                    <a16:creationId xmlns:a16="http://schemas.microsoft.com/office/drawing/2014/main" id="{044F9DCE-2B7F-6841-A58B-9CC735F774A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0" name="Oval 149">
                <a:extLst>
                  <a:ext uri="{FF2B5EF4-FFF2-40B4-BE49-F238E27FC236}">
                    <a16:creationId xmlns:a16="http://schemas.microsoft.com/office/drawing/2014/main" id="{8EBAE5DC-6941-AF42-82E9-54A7CA0AB53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1" name="Oval 150">
                <a:extLst>
                  <a:ext uri="{FF2B5EF4-FFF2-40B4-BE49-F238E27FC236}">
                    <a16:creationId xmlns:a16="http://schemas.microsoft.com/office/drawing/2014/main" id="{48C81B78-6E60-6641-A45F-5DCF72C0D29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2" name="Oval 151">
                <a:extLst>
                  <a:ext uri="{FF2B5EF4-FFF2-40B4-BE49-F238E27FC236}">
                    <a16:creationId xmlns:a16="http://schemas.microsoft.com/office/drawing/2014/main" id="{7B818A35-6020-D742-B5D7-EAE7A8A2C11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3" name="Oval 152">
                <a:extLst>
                  <a:ext uri="{FF2B5EF4-FFF2-40B4-BE49-F238E27FC236}">
                    <a16:creationId xmlns:a16="http://schemas.microsoft.com/office/drawing/2014/main" id="{83F43CDF-AF72-6242-B16C-AFEECA3BE1BE}"/>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4" name="Oval 153">
                <a:extLst>
                  <a:ext uri="{FF2B5EF4-FFF2-40B4-BE49-F238E27FC236}">
                    <a16:creationId xmlns:a16="http://schemas.microsoft.com/office/drawing/2014/main" id="{13774CAA-205E-C449-B2D4-4E1B0D55E19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5" name="Oval 154">
                <a:extLst>
                  <a:ext uri="{FF2B5EF4-FFF2-40B4-BE49-F238E27FC236}">
                    <a16:creationId xmlns:a16="http://schemas.microsoft.com/office/drawing/2014/main" id="{3EDF1371-75B9-F940-8E23-9D71ACFAA2F1}"/>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6" name="Oval 155">
                <a:extLst>
                  <a:ext uri="{FF2B5EF4-FFF2-40B4-BE49-F238E27FC236}">
                    <a16:creationId xmlns:a16="http://schemas.microsoft.com/office/drawing/2014/main" id="{9A0592DC-11B9-8B46-A723-14C71E7FB22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7" name="Oval 156">
                <a:extLst>
                  <a:ext uri="{FF2B5EF4-FFF2-40B4-BE49-F238E27FC236}">
                    <a16:creationId xmlns:a16="http://schemas.microsoft.com/office/drawing/2014/main" id="{C6141967-CC00-4E4B-A51C-CC09653D464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8" name="Oval 157">
                <a:extLst>
                  <a:ext uri="{FF2B5EF4-FFF2-40B4-BE49-F238E27FC236}">
                    <a16:creationId xmlns:a16="http://schemas.microsoft.com/office/drawing/2014/main" id="{1D9D1D30-68A4-C042-9EC8-069758652002}"/>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9" name="Oval 158">
                <a:extLst>
                  <a:ext uri="{FF2B5EF4-FFF2-40B4-BE49-F238E27FC236}">
                    <a16:creationId xmlns:a16="http://schemas.microsoft.com/office/drawing/2014/main" id="{AD3A2933-429F-9648-8695-A933ACCD4671}"/>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0" name="Oval 159">
                <a:extLst>
                  <a:ext uri="{FF2B5EF4-FFF2-40B4-BE49-F238E27FC236}">
                    <a16:creationId xmlns:a16="http://schemas.microsoft.com/office/drawing/2014/main" id="{D460269A-7090-6A4C-A50B-A0C5B593E7A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5" name="Group 14">
              <a:extLst>
                <a:ext uri="{FF2B5EF4-FFF2-40B4-BE49-F238E27FC236}">
                  <a16:creationId xmlns:a16="http://schemas.microsoft.com/office/drawing/2014/main" id="{0E6F950E-B75F-3140-AD9E-332A661FFB23}"/>
                </a:ext>
              </a:extLst>
            </p:cNvPr>
            <p:cNvGrpSpPr/>
            <p:nvPr userDrawn="1"/>
          </p:nvGrpSpPr>
          <p:grpSpPr>
            <a:xfrm>
              <a:off x="4583275" y="5388428"/>
              <a:ext cx="2501953" cy="149291"/>
              <a:chOff x="6927228" y="7552706"/>
              <a:chExt cx="5016271" cy="227062"/>
            </a:xfrm>
          </p:grpSpPr>
          <p:sp>
            <p:nvSpPr>
              <p:cNvPr id="65" name="Oval 64">
                <a:extLst>
                  <a:ext uri="{FF2B5EF4-FFF2-40B4-BE49-F238E27FC236}">
                    <a16:creationId xmlns:a16="http://schemas.microsoft.com/office/drawing/2014/main" id="{384B1DE5-79A5-2843-A72C-E2614B206B8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6" name="Oval 65">
                <a:extLst>
                  <a:ext uri="{FF2B5EF4-FFF2-40B4-BE49-F238E27FC236}">
                    <a16:creationId xmlns:a16="http://schemas.microsoft.com/office/drawing/2014/main" id="{B0BCABE5-4E73-F04F-B3AF-6ECA752A844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7" name="Oval 66">
                <a:extLst>
                  <a:ext uri="{FF2B5EF4-FFF2-40B4-BE49-F238E27FC236}">
                    <a16:creationId xmlns:a16="http://schemas.microsoft.com/office/drawing/2014/main" id="{9DCCCCFC-23A7-6146-8F58-118DC54A289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8" name="Oval 67">
                <a:extLst>
                  <a:ext uri="{FF2B5EF4-FFF2-40B4-BE49-F238E27FC236}">
                    <a16:creationId xmlns:a16="http://schemas.microsoft.com/office/drawing/2014/main" id="{1B89E2E8-9F3F-024A-8A70-426E1BE1078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9" name="Oval 68">
                <a:extLst>
                  <a:ext uri="{FF2B5EF4-FFF2-40B4-BE49-F238E27FC236}">
                    <a16:creationId xmlns:a16="http://schemas.microsoft.com/office/drawing/2014/main" id="{7266D4AC-D67E-A848-B2E5-E5FA49B02013}"/>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0" name="Oval 69">
                <a:extLst>
                  <a:ext uri="{FF2B5EF4-FFF2-40B4-BE49-F238E27FC236}">
                    <a16:creationId xmlns:a16="http://schemas.microsoft.com/office/drawing/2014/main" id="{5668660C-D1CC-C643-AC17-CFED44C6FB9A}"/>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1" name="Oval 70">
                <a:extLst>
                  <a:ext uri="{FF2B5EF4-FFF2-40B4-BE49-F238E27FC236}">
                    <a16:creationId xmlns:a16="http://schemas.microsoft.com/office/drawing/2014/main" id="{A5E0A8E2-FE2C-774C-B8E6-BDF188241F6B}"/>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2" name="Oval 71">
                <a:extLst>
                  <a:ext uri="{FF2B5EF4-FFF2-40B4-BE49-F238E27FC236}">
                    <a16:creationId xmlns:a16="http://schemas.microsoft.com/office/drawing/2014/main" id="{2CC6AB6F-160E-914B-A5A9-2008C220DC2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3" name="Oval 72">
                <a:extLst>
                  <a:ext uri="{FF2B5EF4-FFF2-40B4-BE49-F238E27FC236}">
                    <a16:creationId xmlns:a16="http://schemas.microsoft.com/office/drawing/2014/main" id="{9BC40C0B-FAF1-EB4E-BDF1-EEE06E8489E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4" name="Oval 73">
                <a:extLst>
                  <a:ext uri="{FF2B5EF4-FFF2-40B4-BE49-F238E27FC236}">
                    <a16:creationId xmlns:a16="http://schemas.microsoft.com/office/drawing/2014/main" id="{160E685A-C3DA-904B-9B5E-AFCE86BB473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5" name="Oval 74">
                <a:extLst>
                  <a:ext uri="{FF2B5EF4-FFF2-40B4-BE49-F238E27FC236}">
                    <a16:creationId xmlns:a16="http://schemas.microsoft.com/office/drawing/2014/main" id="{00E897DF-4373-334D-9025-2EC4E028CF6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6" name="Oval 75">
                <a:extLst>
                  <a:ext uri="{FF2B5EF4-FFF2-40B4-BE49-F238E27FC236}">
                    <a16:creationId xmlns:a16="http://schemas.microsoft.com/office/drawing/2014/main" id="{451D9E58-4D3A-7E4D-8FD1-7C47ACDC9CF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7" name="Oval 76">
                <a:extLst>
                  <a:ext uri="{FF2B5EF4-FFF2-40B4-BE49-F238E27FC236}">
                    <a16:creationId xmlns:a16="http://schemas.microsoft.com/office/drawing/2014/main" id="{798E3DCB-A169-DA45-8DAD-FBBE6AA0C39B}"/>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8" name="Oval 77">
                <a:extLst>
                  <a:ext uri="{FF2B5EF4-FFF2-40B4-BE49-F238E27FC236}">
                    <a16:creationId xmlns:a16="http://schemas.microsoft.com/office/drawing/2014/main" id="{31F90A25-4C0D-5F43-B308-586B1AB437B5}"/>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9" name="Oval 78">
                <a:extLst>
                  <a:ext uri="{FF2B5EF4-FFF2-40B4-BE49-F238E27FC236}">
                    <a16:creationId xmlns:a16="http://schemas.microsoft.com/office/drawing/2014/main" id="{C9349908-BFF6-2F40-AD4B-B1318FEE7C4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0" name="Oval 79">
                <a:extLst>
                  <a:ext uri="{FF2B5EF4-FFF2-40B4-BE49-F238E27FC236}">
                    <a16:creationId xmlns:a16="http://schemas.microsoft.com/office/drawing/2014/main" id="{5BFB7C4A-D604-7042-BE02-724E13CADAC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1" name="Oval 80">
                <a:extLst>
                  <a:ext uri="{FF2B5EF4-FFF2-40B4-BE49-F238E27FC236}">
                    <a16:creationId xmlns:a16="http://schemas.microsoft.com/office/drawing/2014/main" id="{9CAACBCD-3198-0C49-B005-294BF0775024}"/>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2" name="Oval 81">
                <a:extLst>
                  <a:ext uri="{FF2B5EF4-FFF2-40B4-BE49-F238E27FC236}">
                    <a16:creationId xmlns:a16="http://schemas.microsoft.com/office/drawing/2014/main" id="{38ABA712-DB38-7E42-8E46-4D72EE198D2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3" name="Oval 82">
                <a:extLst>
                  <a:ext uri="{FF2B5EF4-FFF2-40B4-BE49-F238E27FC236}">
                    <a16:creationId xmlns:a16="http://schemas.microsoft.com/office/drawing/2014/main" id="{7F2DC26A-2292-0C4B-9F27-D34A9389422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4" name="Oval 83">
                <a:extLst>
                  <a:ext uri="{FF2B5EF4-FFF2-40B4-BE49-F238E27FC236}">
                    <a16:creationId xmlns:a16="http://schemas.microsoft.com/office/drawing/2014/main" id="{A1A675BD-5953-E943-B647-1B5DFF04730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5" name="Oval 84">
                <a:extLst>
                  <a:ext uri="{FF2B5EF4-FFF2-40B4-BE49-F238E27FC236}">
                    <a16:creationId xmlns:a16="http://schemas.microsoft.com/office/drawing/2014/main" id="{242D4302-8A69-D34A-808E-4A17E456A16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6" name="Oval 85">
                <a:extLst>
                  <a:ext uri="{FF2B5EF4-FFF2-40B4-BE49-F238E27FC236}">
                    <a16:creationId xmlns:a16="http://schemas.microsoft.com/office/drawing/2014/main" id="{4654412E-AECD-DE48-B3F7-BF5CDAC32A8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7" name="Oval 86">
                <a:extLst>
                  <a:ext uri="{FF2B5EF4-FFF2-40B4-BE49-F238E27FC236}">
                    <a16:creationId xmlns:a16="http://schemas.microsoft.com/office/drawing/2014/main" id="{1A958F87-5DCA-5B4A-9C19-F44BDBF72A3F}"/>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8" name="Oval 87">
                <a:extLst>
                  <a:ext uri="{FF2B5EF4-FFF2-40B4-BE49-F238E27FC236}">
                    <a16:creationId xmlns:a16="http://schemas.microsoft.com/office/drawing/2014/main" id="{1BEE9C6E-F2C5-C248-93F7-9DC7AAD4B2A2}"/>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9" name="Oval 88">
                <a:extLst>
                  <a:ext uri="{FF2B5EF4-FFF2-40B4-BE49-F238E27FC236}">
                    <a16:creationId xmlns:a16="http://schemas.microsoft.com/office/drawing/2014/main" id="{F3C82C40-9F78-604E-8A73-51AD8BC6FBC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0" name="Oval 89">
                <a:extLst>
                  <a:ext uri="{FF2B5EF4-FFF2-40B4-BE49-F238E27FC236}">
                    <a16:creationId xmlns:a16="http://schemas.microsoft.com/office/drawing/2014/main" id="{50B2B591-ADAD-5F4C-AB6B-78058A69926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1" name="Oval 90">
                <a:extLst>
                  <a:ext uri="{FF2B5EF4-FFF2-40B4-BE49-F238E27FC236}">
                    <a16:creationId xmlns:a16="http://schemas.microsoft.com/office/drawing/2014/main" id="{FC064662-D3B2-7245-BFF1-954B6938645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2" name="Oval 91">
                <a:extLst>
                  <a:ext uri="{FF2B5EF4-FFF2-40B4-BE49-F238E27FC236}">
                    <a16:creationId xmlns:a16="http://schemas.microsoft.com/office/drawing/2014/main" id="{3DBD8CC9-1728-0046-9B2C-42CF36A15A6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3" name="Oval 92">
                <a:extLst>
                  <a:ext uri="{FF2B5EF4-FFF2-40B4-BE49-F238E27FC236}">
                    <a16:creationId xmlns:a16="http://schemas.microsoft.com/office/drawing/2014/main" id="{23C68883-5038-444E-9362-6580416174F5}"/>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4" name="Oval 93">
                <a:extLst>
                  <a:ext uri="{FF2B5EF4-FFF2-40B4-BE49-F238E27FC236}">
                    <a16:creationId xmlns:a16="http://schemas.microsoft.com/office/drawing/2014/main" id="{7D8BF9E4-5835-4349-BDB3-C28493C8AD8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5" name="Oval 94">
                <a:extLst>
                  <a:ext uri="{FF2B5EF4-FFF2-40B4-BE49-F238E27FC236}">
                    <a16:creationId xmlns:a16="http://schemas.microsoft.com/office/drawing/2014/main" id="{FFC75BE5-188F-7247-9FA7-B8A4616DDDB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6" name="Oval 95">
                <a:extLst>
                  <a:ext uri="{FF2B5EF4-FFF2-40B4-BE49-F238E27FC236}">
                    <a16:creationId xmlns:a16="http://schemas.microsoft.com/office/drawing/2014/main" id="{A4F523D5-59C6-C948-A06D-E6DEA968208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7" name="Oval 96">
                <a:extLst>
                  <a:ext uri="{FF2B5EF4-FFF2-40B4-BE49-F238E27FC236}">
                    <a16:creationId xmlns:a16="http://schemas.microsoft.com/office/drawing/2014/main" id="{9DEC9ABA-6E25-CA4A-8197-9F26D64ADAB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8" name="Oval 97">
                <a:extLst>
                  <a:ext uri="{FF2B5EF4-FFF2-40B4-BE49-F238E27FC236}">
                    <a16:creationId xmlns:a16="http://schemas.microsoft.com/office/drawing/2014/main" id="{842FDEEB-DDC7-4542-A3D9-3002B836B1B1}"/>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9" name="Oval 98">
                <a:extLst>
                  <a:ext uri="{FF2B5EF4-FFF2-40B4-BE49-F238E27FC236}">
                    <a16:creationId xmlns:a16="http://schemas.microsoft.com/office/drawing/2014/main" id="{43E4B328-0C96-1049-8CAB-E045BA6D333A}"/>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0" name="Oval 99">
                <a:extLst>
                  <a:ext uri="{FF2B5EF4-FFF2-40B4-BE49-F238E27FC236}">
                    <a16:creationId xmlns:a16="http://schemas.microsoft.com/office/drawing/2014/main" id="{1C296C84-6CEB-804E-A10B-51760C50AB16}"/>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1" name="Oval 100">
                <a:extLst>
                  <a:ext uri="{FF2B5EF4-FFF2-40B4-BE49-F238E27FC236}">
                    <a16:creationId xmlns:a16="http://schemas.microsoft.com/office/drawing/2014/main" id="{2FAF3117-EF26-634E-96FC-1D8B050281A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2" name="Oval 101">
                <a:extLst>
                  <a:ext uri="{FF2B5EF4-FFF2-40B4-BE49-F238E27FC236}">
                    <a16:creationId xmlns:a16="http://schemas.microsoft.com/office/drawing/2014/main" id="{B270F9DA-6C81-A547-8C34-3B2A9A164542}"/>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3" name="Oval 102">
                <a:extLst>
                  <a:ext uri="{FF2B5EF4-FFF2-40B4-BE49-F238E27FC236}">
                    <a16:creationId xmlns:a16="http://schemas.microsoft.com/office/drawing/2014/main" id="{47635969-821E-D540-A115-E05882F75AE4}"/>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4" name="Oval 103">
                <a:extLst>
                  <a:ext uri="{FF2B5EF4-FFF2-40B4-BE49-F238E27FC236}">
                    <a16:creationId xmlns:a16="http://schemas.microsoft.com/office/drawing/2014/main" id="{0C48C81C-4F34-3D4D-96E9-839E4E145EA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5" name="Oval 104">
                <a:extLst>
                  <a:ext uri="{FF2B5EF4-FFF2-40B4-BE49-F238E27FC236}">
                    <a16:creationId xmlns:a16="http://schemas.microsoft.com/office/drawing/2014/main" id="{4444E25F-F100-264C-A23B-423E9CDCFEF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6" name="Oval 105">
                <a:extLst>
                  <a:ext uri="{FF2B5EF4-FFF2-40B4-BE49-F238E27FC236}">
                    <a16:creationId xmlns:a16="http://schemas.microsoft.com/office/drawing/2014/main" id="{6F87A6E0-E881-7043-B35E-C934E573066C}"/>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7" name="Oval 106">
                <a:extLst>
                  <a:ext uri="{FF2B5EF4-FFF2-40B4-BE49-F238E27FC236}">
                    <a16:creationId xmlns:a16="http://schemas.microsoft.com/office/drawing/2014/main" id="{B46BAF82-606D-DA40-9DC5-1981E3104BEE}"/>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8" name="Oval 107">
                <a:extLst>
                  <a:ext uri="{FF2B5EF4-FFF2-40B4-BE49-F238E27FC236}">
                    <a16:creationId xmlns:a16="http://schemas.microsoft.com/office/drawing/2014/main" id="{CC245857-E44D-E64B-9B1C-6FBE69C4FF7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9" name="Oval 108">
                <a:extLst>
                  <a:ext uri="{FF2B5EF4-FFF2-40B4-BE49-F238E27FC236}">
                    <a16:creationId xmlns:a16="http://schemas.microsoft.com/office/drawing/2014/main" id="{B8690599-6BBA-4646-A44A-5BE9495B5F53}"/>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0" name="Oval 109">
                <a:extLst>
                  <a:ext uri="{FF2B5EF4-FFF2-40B4-BE49-F238E27FC236}">
                    <a16:creationId xmlns:a16="http://schemas.microsoft.com/office/drawing/2014/main" id="{6286EA83-8AB8-684D-9C4F-5AE20943D96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1" name="Oval 110">
                <a:extLst>
                  <a:ext uri="{FF2B5EF4-FFF2-40B4-BE49-F238E27FC236}">
                    <a16:creationId xmlns:a16="http://schemas.microsoft.com/office/drawing/2014/main" id="{3903DB5D-F5A8-B043-8ED8-6C234EFFF5B7}"/>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2" name="Oval 111">
                <a:extLst>
                  <a:ext uri="{FF2B5EF4-FFF2-40B4-BE49-F238E27FC236}">
                    <a16:creationId xmlns:a16="http://schemas.microsoft.com/office/drawing/2014/main" id="{D5D4EAE5-0356-EE48-9954-FD702B666E7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6" name="Group 15">
              <a:extLst>
                <a:ext uri="{FF2B5EF4-FFF2-40B4-BE49-F238E27FC236}">
                  <a16:creationId xmlns:a16="http://schemas.microsoft.com/office/drawing/2014/main" id="{1ECD57EC-9B00-844A-A19A-9EC3013E7905}"/>
                </a:ext>
              </a:extLst>
            </p:cNvPr>
            <p:cNvGrpSpPr/>
            <p:nvPr userDrawn="1"/>
          </p:nvGrpSpPr>
          <p:grpSpPr>
            <a:xfrm>
              <a:off x="7148372" y="5388428"/>
              <a:ext cx="2394462" cy="149291"/>
              <a:chOff x="6927228" y="7552706"/>
              <a:chExt cx="4800758" cy="227062"/>
            </a:xfrm>
          </p:grpSpPr>
          <p:sp>
            <p:nvSpPr>
              <p:cNvPr id="17" name="Oval 16">
                <a:extLst>
                  <a:ext uri="{FF2B5EF4-FFF2-40B4-BE49-F238E27FC236}">
                    <a16:creationId xmlns:a16="http://schemas.microsoft.com/office/drawing/2014/main" id="{3A62D392-CBDB-5244-A295-F969999C30E1}"/>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Oval 17">
                <a:extLst>
                  <a:ext uri="{FF2B5EF4-FFF2-40B4-BE49-F238E27FC236}">
                    <a16:creationId xmlns:a16="http://schemas.microsoft.com/office/drawing/2014/main" id="{F4113640-A68F-7D42-9B7E-2B4E5520A87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 name="Oval 18">
                <a:extLst>
                  <a:ext uri="{FF2B5EF4-FFF2-40B4-BE49-F238E27FC236}">
                    <a16:creationId xmlns:a16="http://schemas.microsoft.com/office/drawing/2014/main" id="{01B608D6-4AED-B649-964F-8F1E0BD2A985}"/>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 name="Oval 19">
                <a:extLst>
                  <a:ext uri="{FF2B5EF4-FFF2-40B4-BE49-F238E27FC236}">
                    <a16:creationId xmlns:a16="http://schemas.microsoft.com/office/drawing/2014/main" id="{E9BD793F-F8E1-1243-BF04-47FDEF95265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1" name="Oval 20">
                <a:extLst>
                  <a:ext uri="{FF2B5EF4-FFF2-40B4-BE49-F238E27FC236}">
                    <a16:creationId xmlns:a16="http://schemas.microsoft.com/office/drawing/2014/main" id="{CF69974F-DE52-364A-8B70-4F8DF24D396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2" name="Oval 21">
                <a:extLst>
                  <a:ext uri="{FF2B5EF4-FFF2-40B4-BE49-F238E27FC236}">
                    <a16:creationId xmlns:a16="http://schemas.microsoft.com/office/drawing/2014/main" id="{341C8D5E-75EB-1046-8E77-DAB81F68EA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3" name="Oval 22">
                <a:extLst>
                  <a:ext uri="{FF2B5EF4-FFF2-40B4-BE49-F238E27FC236}">
                    <a16:creationId xmlns:a16="http://schemas.microsoft.com/office/drawing/2014/main" id="{2C19F3FA-F16E-4F48-B81B-51E4C52155EE}"/>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4" name="Oval 23">
                <a:extLst>
                  <a:ext uri="{FF2B5EF4-FFF2-40B4-BE49-F238E27FC236}">
                    <a16:creationId xmlns:a16="http://schemas.microsoft.com/office/drawing/2014/main" id="{A45E3686-7C9D-0B47-9B5D-513F9346F8D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5" name="Oval 24">
                <a:extLst>
                  <a:ext uri="{FF2B5EF4-FFF2-40B4-BE49-F238E27FC236}">
                    <a16:creationId xmlns:a16="http://schemas.microsoft.com/office/drawing/2014/main" id="{F39C2A61-1C9A-ED4F-A3A3-8808719947DB}"/>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6" name="Oval 25">
                <a:extLst>
                  <a:ext uri="{FF2B5EF4-FFF2-40B4-BE49-F238E27FC236}">
                    <a16:creationId xmlns:a16="http://schemas.microsoft.com/office/drawing/2014/main" id="{555B5001-B955-4A41-8B28-54C81E48C9D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7" name="Oval 26">
                <a:extLst>
                  <a:ext uri="{FF2B5EF4-FFF2-40B4-BE49-F238E27FC236}">
                    <a16:creationId xmlns:a16="http://schemas.microsoft.com/office/drawing/2014/main" id="{CBAA5CB7-1687-4D4D-BE89-FA6BBFC7AD9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8" name="Oval 27">
                <a:extLst>
                  <a:ext uri="{FF2B5EF4-FFF2-40B4-BE49-F238E27FC236}">
                    <a16:creationId xmlns:a16="http://schemas.microsoft.com/office/drawing/2014/main" id="{FB45DA8C-12BA-E043-8A01-9FFEB25C173C}"/>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9" name="Oval 28">
                <a:extLst>
                  <a:ext uri="{FF2B5EF4-FFF2-40B4-BE49-F238E27FC236}">
                    <a16:creationId xmlns:a16="http://schemas.microsoft.com/office/drawing/2014/main" id="{F8C21DD5-BBD1-AB43-8545-8B23C84D5465}"/>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Oval 29">
                <a:extLst>
                  <a:ext uri="{FF2B5EF4-FFF2-40B4-BE49-F238E27FC236}">
                    <a16:creationId xmlns:a16="http://schemas.microsoft.com/office/drawing/2014/main" id="{FD804194-05E5-1B40-A95A-AF0FC597402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1" name="Oval 30">
                <a:extLst>
                  <a:ext uri="{FF2B5EF4-FFF2-40B4-BE49-F238E27FC236}">
                    <a16:creationId xmlns:a16="http://schemas.microsoft.com/office/drawing/2014/main" id="{812A492D-1DA9-DB41-B350-705B88DDB973}"/>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2" name="Oval 31">
                <a:extLst>
                  <a:ext uri="{FF2B5EF4-FFF2-40B4-BE49-F238E27FC236}">
                    <a16:creationId xmlns:a16="http://schemas.microsoft.com/office/drawing/2014/main" id="{928D6AF7-418B-D549-85D9-1A359263033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3" name="Oval 32">
                <a:extLst>
                  <a:ext uri="{FF2B5EF4-FFF2-40B4-BE49-F238E27FC236}">
                    <a16:creationId xmlns:a16="http://schemas.microsoft.com/office/drawing/2014/main" id="{29EA35BC-B648-F941-BB9B-37EA964058D5}"/>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4" name="Oval 33">
                <a:extLst>
                  <a:ext uri="{FF2B5EF4-FFF2-40B4-BE49-F238E27FC236}">
                    <a16:creationId xmlns:a16="http://schemas.microsoft.com/office/drawing/2014/main" id="{294DD0B2-F176-2D42-9C64-3B5D9FFC08EC}"/>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5" name="Oval 34">
                <a:extLst>
                  <a:ext uri="{FF2B5EF4-FFF2-40B4-BE49-F238E27FC236}">
                    <a16:creationId xmlns:a16="http://schemas.microsoft.com/office/drawing/2014/main" id="{F21932EA-5E78-0344-8F12-96E1C70E2623}"/>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6" name="Oval 35">
                <a:extLst>
                  <a:ext uri="{FF2B5EF4-FFF2-40B4-BE49-F238E27FC236}">
                    <a16:creationId xmlns:a16="http://schemas.microsoft.com/office/drawing/2014/main" id="{9351103D-ACE5-C446-9CE4-5660091CB3C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7" name="Oval 36">
                <a:extLst>
                  <a:ext uri="{FF2B5EF4-FFF2-40B4-BE49-F238E27FC236}">
                    <a16:creationId xmlns:a16="http://schemas.microsoft.com/office/drawing/2014/main" id="{B7407856-E4AC-FA48-BCB1-3CC0B461D46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8" name="Oval 37">
                <a:extLst>
                  <a:ext uri="{FF2B5EF4-FFF2-40B4-BE49-F238E27FC236}">
                    <a16:creationId xmlns:a16="http://schemas.microsoft.com/office/drawing/2014/main" id="{3834A26C-E0FB-CE4C-9433-8CAA67831E22}"/>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9" name="Oval 38">
                <a:extLst>
                  <a:ext uri="{FF2B5EF4-FFF2-40B4-BE49-F238E27FC236}">
                    <a16:creationId xmlns:a16="http://schemas.microsoft.com/office/drawing/2014/main" id="{7EC5F057-5E9E-CC4B-B319-95DF2F10B64C}"/>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0" name="Oval 39">
                <a:extLst>
                  <a:ext uri="{FF2B5EF4-FFF2-40B4-BE49-F238E27FC236}">
                    <a16:creationId xmlns:a16="http://schemas.microsoft.com/office/drawing/2014/main" id="{F7B1D311-8A48-DE44-A11F-E17F90EB4F17}"/>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1" name="Oval 40">
                <a:extLst>
                  <a:ext uri="{FF2B5EF4-FFF2-40B4-BE49-F238E27FC236}">
                    <a16:creationId xmlns:a16="http://schemas.microsoft.com/office/drawing/2014/main" id="{2DC3E3C0-3A58-AA4A-8395-46D588A5954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2" name="Oval 41">
                <a:extLst>
                  <a:ext uri="{FF2B5EF4-FFF2-40B4-BE49-F238E27FC236}">
                    <a16:creationId xmlns:a16="http://schemas.microsoft.com/office/drawing/2014/main" id="{185F9D5E-8695-4D46-B542-7868E9BF950E}"/>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3" name="Oval 42">
                <a:extLst>
                  <a:ext uri="{FF2B5EF4-FFF2-40B4-BE49-F238E27FC236}">
                    <a16:creationId xmlns:a16="http://schemas.microsoft.com/office/drawing/2014/main" id="{F7B0DA58-D691-0946-A321-F86F9BCAE2F4}"/>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4" name="Oval 43">
                <a:extLst>
                  <a:ext uri="{FF2B5EF4-FFF2-40B4-BE49-F238E27FC236}">
                    <a16:creationId xmlns:a16="http://schemas.microsoft.com/office/drawing/2014/main" id="{3467E46E-F0B8-604F-9FFA-1535AC5C80F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5" name="Oval 44">
                <a:extLst>
                  <a:ext uri="{FF2B5EF4-FFF2-40B4-BE49-F238E27FC236}">
                    <a16:creationId xmlns:a16="http://schemas.microsoft.com/office/drawing/2014/main" id="{5F6DFDA4-3EFF-AC43-9391-5ED5C7FFF366}"/>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6" name="Oval 45">
                <a:extLst>
                  <a:ext uri="{FF2B5EF4-FFF2-40B4-BE49-F238E27FC236}">
                    <a16:creationId xmlns:a16="http://schemas.microsoft.com/office/drawing/2014/main" id="{383651F0-7934-F74B-B0E9-33F0075583C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7" name="Oval 46">
                <a:extLst>
                  <a:ext uri="{FF2B5EF4-FFF2-40B4-BE49-F238E27FC236}">
                    <a16:creationId xmlns:a16="http://schemas.microsoft.com/office/drawing/2014/main" id="{F237FD67-4E41-D94F-975D-E3F953E60F41}"/>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8" name="Oval 47">
                <a:extLst>
                  <a:ext uri="{FF2B5EF4-FFF2-40B4-BE49-F238E27FC236}">
                    <a16:creationId xmlns:a16="http://schemas.microsoft.com/office/drawing/2014/main" id="{94EC6473-E956-E047-9250-4504D7FDCF6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9" name="Oval 48">
                <a:extLst>
                  <a:ext uri="{FF2B5EF4-FFF2-40B4-BE49-F238E27FC236}">
                    <a16:creationId xmlns:a16="http://schemas.microsoft.com/office/drawing/2014/main" id="{61167F6F-4E36-2A43-9440-2F797CF9FED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0" name="Oval 49">
                <a:extLst>
                  <a:ext uri="{FF2B5EF4-FFF2-40B4-BE49-F238E27FC236}">
                    <a16:creationId xmlns:a16="http://schemas.microsoft.com/office/drawing/2014/main" id="{249D008E-561B-DB43-937A-40B6FF17969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3" name="Oval 52">
                <a:extLst>
                  <a:ext uri="{FF2B5EF4-FFF2-40B4-BE49-F238E27FC236}">
                    <a16:creationId xmlns:a16="http://schemas.microsoft.com/office/drawing/2014/main" id="{C2CFDA9F-551B-7543-8DF5-5F1363BD2D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4" name="Oval 53">
                <a:extLst>
                  <a:ext uri="{FF2B5EF4-FFF2-40B4-BE49-F238E27FC236}">
                    <a16:creationId xmlns:a16="http://schemas.microsoft.com/office/drawing/2014/main" id="{D2BEEAE5-71C9-5B43-858B-1B5EB458012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5" name="Oval 54">
                <a:extLst>
                  <a:ext uri="{FF2B5EF4-FFF2-40B4-BE49-F238E27FC236}">
                    <a16:creationId xmlns:a16="http://schemas.microsoft.com/office/drawing/2014/main" id="{DEE9DC9C-777B-4141-BB29-B402A6D3265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6" name="Oval 55">
                <a:extLst>
                  <a:ext uri="{FF2B5EF4-FFF2-40B4-BE49-F238E27FC236}">
                    <a16:creationId xmlns:a16="http://schemas.microsoft.com/office/drawing/2014/main" id="{ADE612C4-80BA-2A44-8C58-E8715930B715}"/>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7" name="Oval 56">
                <a:extLst>
                  <a:ext uri="{FF2B5EF4-FFF2-40B4-BE49-F238E27FC236}">
                    <a16:creationId xmlns:a16="http://schemas.microsoft.com/office/drawing/2014/main" id="{2E62430D-26B5-7D40-A7F3-E81E5A83A28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8" name="Oval 57">
                <a:extLst>
                  <a:ext uri="{FF2B5EF4-FFF2-40B4-BE49-F238E27FC236}">
                    <a16:creationId xmlns:a16="http://schemas.microsoft.com/office/drawing/2014/main" id="{08D58D6D-0688-2A4A-9910-914A4A5ED1B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9" name="Oval 58">
                <a:extLst>
                  <a:ext uri="{FF2B5EF4-FFF2-40B4-BE49-F238E27FC236}">
                    <a16:creationId xmlns:a16="http://schemas.microsoft.com/office/drawing/2014/main" id="{D7D251BE-278E-514F-80DE-276C3AD592B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0" name="Oval 59">
                <a:extLst>
                  <a:ext uri="{FF2B5EF4-FFF2-40B4-BE49-F238E27FC236}">
                    <a16:creationId xmlns:a16="http://schemas.microsoft.com/office/drawing/2014/main" id="{A65B9040-FDB8-1045-AB77-3D7E01FFA19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1" name="Oval 60">
                <a:extLst>
                  <a:ext uri="{FF2B5EF4-FFF2-40B4-BE49-F238E27FC236}">
                    <a16:creationId xmlns:a16="http://schemas.microsoft.com/office/drawing/2014/main" id="{6E09843D-1D09-F243-8BC0-78C6206FBA6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2" name="Oval 61">
                <a:extLst>
                  <a:ext uri="{FF2B5EF4-FFF2-40B4-BE49-F238E27FC236}">
                    <a16:creationId xmlns:a16="http://schemas.microsoft.com/office/drawing/2014/main" id="{F38976D9-4CFE-7740-A507-80992474B46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3" name="Oval 62">
                <a:extLst>
                  <a:ext uri="{FF2B5EF4-FFF2-40B4-BE49-F238E27FC236}">
                    <a16:creationId xmlns:a16="http://schemas.microsoft.com/office/drawing/2014/main" id="{1ABF1F06-95D6-9941-8A31-6F647913906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grpSp>
    </p:spTree>
    <p:extLst>
      <p:ext uri="{BB962C8B-B14F-4D97-AF65-F5344CB8AC3E}">
        <p14:creationId xmlns:p14="http://schemas.microsoft.com/office/powerpoint/2010/main" val="42877220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6">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673E2B-F1DE-D946-A7C2-90F78908CE53}"/>
              </a:ext>
            </a:extLst>
          </p:cNvPr>
          <p:cNvGrpSpPr/>
          <p:nvPr userDrawn="1"/>
        </p:nvGrpSpPr>
        <p:grpSpPr>
          <a:xfrm rot="16200000">
            <a:off x="-1272916" y="3199707"/>
            <a:ext cx="6858000" cy="458586"/>
            <a:chOff x="0" y="6170814"/>
            <a:chExt cx="12188825" cy="458586"/>
          </a:xfrm>
        </p:grpSpPr>
        <p:sp>
          <p:nvSpPr>
            <p:cNvPr id="9" name="Rectangle 8">
              <a:extLst>
                <a:ext uri="{FF2B5EF4-FFF2-40B4-BE49-F238E27FC236}">
                  <a16:creationId xmlns:a16="http://schemas.microsoft.com/office/drawing/2014/main" id="{601C6AE5-6C82-A34E-9C2F-8FE717E975F0}"/>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DFF7B2-B96F-E049-81A7-045142510EA6}"/>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954184-220A-A146-B4E9-0C730F433DB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2" name="Title Placeholder 1">
            <a:extLst>
              <a:ext uri="{FF2B5EF4-FFF2-40B4-BE49-F238E27FC236}">
                <a16:creationId xmlns:a16="http://schemas.microsoft.com/office/drawing/2014/main" id="{BE56A7AD-B524-8F4E-964F-304BB1BE56DC}"/>
              </a:ext>
            </a:extLst>
          </p:cNvPr>
          <p:cNvSpPr>
            <a:spLocks noGrp="1"/>
          </p:cNvSpPr>
          <p:nvPr>
            <p:ph type="title"/>
          </p:nvPr>
        </p:nvSpPr>
        <p:spPr>
          <a:xfrm>
            <a:off x="2665537" y="228600"/>
            <a:ext cx="90471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4" name="Content Placeholder 4">
            <a:extLst>
              <a:ext uri="{FF2B5EF4-FFF2-40B4-BE49-F238E27FC236}">
                <a16:creationId xmlns:a16="http://schemas.microsoft.com/office/drawing/2014/main" id="{CAD296F8-2F26-6248-B8FB-B6E8D2CD0573}"/>
              </a:ext>
            </a:extLst>
          </p:cNvPr>
          <p:cNvSpPr>
            <a:spLocks noGrp="1"/>
          </p:cNvSpPr>
          <p:nvPr>
            <p:ph sz="quarter" idx="12"/>
          </p:nvPr>
        </p:nvSpPr>
        <p:spPr>
          <a:xfrm>
            <a:off x="2665412" y="1531917"/>
            <a:ext cx="9047164"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a:extLst>
              <a:ext uri="{FF2B5EF4-FFF2-40B4-BE49-F238E27FC236}">
                <a16:creationId xmlns:a16="http://schemas.microsoft.com/office/drawing/2014/main" id="{E8C69C44-9C20-674E-A00F-04F254D16DB6}"/>
              </a:ext>
            </a:extLst>
          </p:cNvPr>
          <p:cNvGrpSpPr/>
          <p:nvPr userDrawn="1"/>
        </p:nvGrpSpPr>
        <p:grpSpPr>
          <a:xfrm>
            <a:off x="8528034" y="6248400"/>
            <a:ext cx="3210027" cy="196444"/>
            <a:chOff x="6927228" y="7552706"/>
            <a:chExt cx="5016271" cy="227062"/>
          </a:xfrm>
        </p:grpSpPr>
        <p:sp>
          <p:nvSpPr>
            <p:cNvPr id="16" name="Oval 15">
              <a:extLst>
                <a:ext uri="{FF2B5EF4-FFF2-40B4-BE49-F238E27FC236}">
                  <a16:creationId xmlns:a16="http://schemas.microsoft.com/office/drawing/2014/main" id="{1C1F1679-F7E7-334C-8860-3735F0C74810}"/>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A58C6A96-3180-4642-AE47-90F99A1335F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279FFE77-7DA1-4145-AAC0-18901C665A4E}"/>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CD4D541D-73C6-B24A-8912-709DAA058326}"/>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0AEE0AA0-38EF-0444-9F56-0220273F993B}"/>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42A2022E-4163-BA41-9564-632A70972A1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0BD94ECB-B3FB-E141-9C88-D6038B3825E4}"/>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25D742E1-2723-8043-896A-4C59FEBDB255}"/>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F053F8DF-B88D-664F-951A-FCEA87CD9E21}"/>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EA8FBBE4-2E00-B04C-98B5-681BB40DACD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03482AF6-6212-B742-B644-6AEC33A899B6}"/>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7F9FD3CA-B00D-524A-94BF-AFBD0D26096F}"/>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D5BD2D1A-7E2F-FA43-8495-5D13C5EA63E4}"/>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B504151E-13A5-5746-B381-E27652CA87B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4EEEA718-880D-824D-9550-3523F08A5B7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97A976C0-9A99-5545-B1FA-EFF9F8EA5529}"/>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EA90BE09-443A-9246-AAA6-C239249725F8}"/>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CFF550E4-A972-9348-8CEE-4145063C04B9}"/>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EDB517B0-D914-4B4D-88FB-163B2DFDD246}"/>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9F453BDC-F6FD-AB49-88A1-943C61AC772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5304D139-F54C-F34B-A3E0-E0580611F450}"/>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60CBE186-FD0B-5841-B6D4-FCE60C519707}"/>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CACAB5E4-5560-EF48-BBF6-0D2E0B941F96}"/>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424FB8F-09F7-D243-A465-294E2D455395}"/>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574536A0-C182-F348-B8C1-81BE09E2601B}"/>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208F37BF-0F04-D24E-89F4-6D5469DDA490}"/>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63716E7-922E-EC42-9A41-4974653B89DB}"/>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3B8ADE8C-64C4-4C4B-8463-4B13A33B532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09C11AAC-2E4D-1442-B7D7-02D654B5BEF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3B4FBC21-92DA-0149-AAC4-F9659EE43964}"/>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FF328667-D421-EC46-BB29-37CDB7E9C40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D460EEEB-28BF-D642-A75C-EFA1A757AF8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184655AA-33C4-EB4E-80A3-E659D7D4DB8A}"/>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7AC3DBDD-E3C5-2941-89FC-7646C9D5339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512279D7-1CC5-854F-B30D-C1A7DCCD855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DC109AFF-8FC0-C64F-9596-34FD120D898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94A323B3-1FB6-514F-ACA8-73EEAAD21505}"/>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5CD84A12-B8FE-AF4F-9E8A-0E744E8537D3}"/>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99C54B89-AD96-4243-8134-86B4C70CD234}"/>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FFFF0340-8183-7748-A69B-A0DA700FB672}"/>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677CFC43-DD64-EC48-A186-24E032B37AA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09D4F7C9-EDC4-E649-BD9E-53594762CC5E}"/>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36C8EA7E-0E8C-AB46-8FBE-CF78B2CAF0D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FB36E5F6-35AA-DA45-8DE5-F3A5A1B4514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C2FFD07E-0C0F-F948-A157-441A420F251B}"/>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00ED8466-62AF-8E47-966C-D66789C56F0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E67F1E58-5A65-4A45-A6D6-A0FCB271B1BD}"/>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23C40B0A-B202-1347-9433-58618152003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65" name="Picture Placeholder 3">
            <a:extLst>
              <a:ext uri="{FF2B5EF4-FFF2-40B4-BE49-F238E27FC236}">
                <a16:creationId xmlns:a16="http://schemas.microsoft.com/office/drawing/2014/main" id="{079C10EB-00BD-F440-BC51-26A2EF457023}"/>
              </a:ext>
            </a:extLst>
          </p:cNvPr>
          <p:cNvSpPr>
            <a:spLocks noGrp="1"/>
          </p:cNvSpPr>
          <p:nvPr>
            <p:ph type="pic" sz="quarter" idx="10"/>
          </p:nvPr>
        </p:nvSpPr>
        <p:spPr>
          <a:xfrm>
            <a:off x="0" y="0"/>
            <a:ext cx="1801368" cy="6858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13" dirty="0">
                <a:solidFill>
                  <a:schemeClr val="lt1"/>
                </a:solidFill>
                <a:latin typeface="+mn-lt"/>
                <a:ea typeface="+mn-ea"/>
                <a:cs typeface="+mn-cs"/>
              </a:defRPr>
            </a:lvl1pPr>
          </a:lstStyle>
          <a:p>
            <a:pPr marL="0" lvl="0" algn="ctr" defTabSz="914217"/>
            <a:r>
              <a:rPr lang="en-US"/>
              <a:t>Click icon to add picture</a:t>
            </a:r>
          </a:p>
        </p:txBody>
      </p:sp>
    </p:spTree>
    <p:extLst>
      <p:ext uri="{BB962C8B-B14F-4D97-AF65-F5344CB8AC3E}">
        <p14:creationId xmlns:p14="http://schemas.microsoft.com/office/powerpoint/2010/main" val="4213080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2F9D-EA4A-A946-AEC9-E08A0C483C17}"/>
              </a:ext>
            </a:extLst>
          </p:cNvPr>
          <p:cNvSpPr>
            <a:spLocks noGrp="1"/>
          </p:cNvSpPr>
          <p:nvPr>
            <p:ph type="title"/>
          </p:nvPr>
        </p:nvSpPr>
        <p:spPr>
          <a:xfrm>
            <a:off x="507868" y="228600"/>
            <a:ext cx="5129344" cy="1208314"/>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8A814912-9EAF-4346-926C-B51428900FFA}"/>
              </a:ext>
            </a:extLst>
          </p:cNvPr>
          <p:cNvSpPr>
            <a:spLocks noGrp="1"/>
          </p:cNvSpPr>
          <p:nvPr>
            <p:ph type="pic" sz="quarter" idx="10"/>
          </p:nvPr>
        </p:nvSpPr>
        <p:spPr>
          <a:xfrm>
            <a:off x="6369547" y="0"/>
            <a:ext cx="5181600"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F2D5930A-0BA7-8149-A1AB-61D9005E3E6C}"/>
              </a:ext>
            </a:extLst>
          </p:cNvPr>
          <p:cNvSpPr>
            <a:spLocks noGrp="1"/>
          </p:cNvSpPr>
          <p:nvPr>
            <p:ph type="body" sz="quarter" idx="11"/>
          </p:nvPr>
        </p:nvSpPr>
        <p:spPr>
          <a:xfrm>
            <a:off x="507868" y="1531919"/>
            <a:ext cx="5129344"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614080F5-2767-0E40-93F1-EADF6F3F72A1}"/>
              </a:ext>
            </a:extLst>
          </p:cNvPr>
          <p:cNvGrpSpPr/>
          <p:nvPr userDrawn="1"/>
        </p:nvGrpSpPr>
        <p:grpSpPr>
          <a:xfrm rot="16200000">
            <a:off x="8455919" y="3199707"/>
            <a:ext cx="6858000" cy="458586"/>
            <a:chOff x="0" y="6170814"/>
            <a:chExt cx="12188825" cy="458586"/>
          </a:xfrm>
        </p:grpSpPr>
        <p:sp>
          <p:nvSpPr>
            <p:cNvPr id="6" name="Rectangle 5">
              <a:extLst>
                <a:ext uri="{FF2B5EF4-FFF2-40B4-BE49-F238E27FC236}">
                  <a16:creationId xmlns:a16="http://schemas.microsoft.com/office/drawing/2014/main" id="{4B205986-3ABF-7D40-8499-0D43ECEE93E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8C1B07-7A1F-8749-9800-562E303C1C8C}"/>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72E40A-BB33-554E-8E17-4B0F743DD49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174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6A80A89-1BA0-5C44-8514-C5D9DFBD7236}"/>
              </a:ext>
            </a:extLst>
          </p:cNvPr>
          <p:cNvSpPr/>
          <p:nvPr userDrawn="1"/>
        </p:nvSpPr>
        <p:spPr>
          <a:xfrm>
            <a:off x="-23257"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5" name="Group 4"/>
          <p:cNvGrpSpPr/>
          <p:nvPr userDrawn="1"/>
        </p:nvGrpSpPr>
        <p:grpSpPr>
          <a:xfrm>
            <a:off x="8528034" y="624840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hasCustomPrompt="1"/>
          </p:nvPr>
        </p:nvSpPr>
        <p:spPr>
          <a:xfrm>
            <a:off x="5491334" y="228600"/>
            <a:ext cx="624672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Agenda</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500255" y="1531917"/>
            <a:ext cx="6246726" cy="4411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0" name="Group 59">
            <a:extLst>
              <a:ext uri="{FF2B5EF4-FFF2-40B4-BE49-F238E27FC236}">
                <a16:creationId xmlns:a16="http://schemas.microsoft.com/office/drawing/2014/main" id="{5F227487-E919-7A49-B599-FA575AC1F4FE}"/>
              </a:ext>
            </a:extLst>
          </p:cNvPr>
          <p:cNvGrpSpPr/>
          <p:nvPr userDrawn="1"/>
        </p:nvGrpSpPr>
        <p:grpSpPr>
          <a:xfrm rot="16200000">
            <a:off x="-229494" y="3199707"/>
            <a:ext cx="6858000" cy="458586"/>
            <a:chOff x="0" y="6170814"/>
            <a:chExt cx="12188825" cy="458586"/>
          </a:xfrm>
        </p:grpSpPr>
        <p:sp>
          <p:nvSpPr>
            <p:cNvPr id="61" name="Rectangle 60">
              <a:extLst>
                <a:ext uri="{FF2B5EF4-FFF2-40B4-BE49-F238E27FC236}">
                  <a16:creationId xmlns:a16="http://schemas.microsoft.com/office/drawing/2014/main" id="{89D72522-0673-2A40-9161-9546733B7C88}"/>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2" name="Rectangle 61">
              <a:extLst>
                <a:ext uri="{FF2B5EF4-FFF2-40B4-BE49-F238E27FC236}">
                  <a16:creationId xmlns:a16="http://schemas.microsoft.com/office/drawing/2014/main" id="{2AF55D50-06B9-9149-AA67-072EB550E6E7}"/>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3" name="Rectangle 62">
              <a:extLst>
                <a:ext uri="{FF2B5EF4-FFF2-40B4-BE49-F238E27FC236}">
                  <a16:creationId xmlns:a16="http://schemas.microsoft.com/office/drawing/2014/main" id="{8371612A-D036-A140-A204-E10D7C771A1E}"/>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54" name="Rectangle 53">
            <a:extLst>
              <a:ext uri="{FF2B5EF4-FFF2-40B4-BE49-F238E27FC236}">
                <a16:creationId xmlns:a16="http://schemas.microsoft.com/office/drawing/2014/main" id="{AD5FB9A4-B083-FA46-B029-5FAF6078FE60}"/>
              </a:ext>
            </a:extLst>
          </p:cNvPr>
          <p:cNvSpPr/>
          <p:nvPr userDrawn="1"/>
        </p:nvSpPr>
        <p:spPr>
          <a:xfrm>
            <a:off x="437243" y="393865"/>
            <a:ext cx="4708359" cy="607027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 name="Picture Placeholder 2">
            <a:extLst>
              <a:ext uri="{FF2B5EF4-FFF2-40B4-BE49-F238E27FC236}">
                <a16:creationId xmlns:a16="http://schemas.microsoft.com/office/drawing/2014/main" id="{00ECAD39-DFCC-A445-A2F6-945E60E432E3}"/>
              </a:ext>
            </a:extLst>
          </p:cNvPr>
          <p:cNvSpPr>
            <a:spLocks noGrp="1"/>
          </p:cNvSpPr>
          <p:nvPr>
            <p:ph type="pic" sz="quarter" idx="11"/>
          </p:nvPr>
        </p:nvSpPr>
        <p:spPr>
          <a:xfrm>
            <a:off x="708605" y="650914"/>
            <a:ext cx="4165635" cy="5556172"/>
          </a:xfrm>
        </p:spPr>
        <p:txBody>
          <a:bodyPr/>
          <a:lstStyle/>
          <a:p>
            <a:r>
              <a:rPr lang="en-US"/>
              <a:t>Click icon to add picture</a:t>
            </a:r>
          </a:p>
        </p:txBody>
      </p:sp>
    </p:spTree>
    <p:extLst>
      <p:ext uri="{BB962C8B-B14F-4D97-AF65-F5344CB8AC3E}">
        <p14:creationId xmlns:p14="http://schemas.microsoft.com/office/powerpoint/2010/main" val="797090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llag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F8453D-51AE-5C4A-8959-A46D7A017A91}"/>
              </a:ext>
            </a:extLst>
          </p:cNvPr>
          <p:cNvSpPr/>
          <p:nvPr userDrawn="1"/>
        </p:nvSpPr>
        <p:spPr>
          <a:xfrm>
            <a:off x="0" y="0"/>
            <a:ext cx="3017520"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 name="Rectangle 3">
            <a:extLst>
              <a:ext uri="{FF2B5EF4-FFF2-40B4-BE49-F238E27FC236}">
                <a16:creationId xmlns:a16="http://schemas.microsoft.com/office/drawing/2014/main" id="{B64B1787-BABE-CE4D-9DEB-0528B582C49E}"/>
              </a:ext>
            </a:extLst>
          </p:cNvPr>
          <p:cNvSpPr/>
          <p:nvPr userDrawn="1"/>
        </p:nvSpPr>
        <p:spPr>
          <a:xfrm>
            <a:off x="9171305" y="6096000"/>
            <a:ext cx="3017520" cy="76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Rectangle 4">
            <a:extLst>
              <a:ext uri="{FF2B5EF4-FFF2-40B4-BE49-F238E27FC236}">
                <a16:creationId xmlns:a16="http://schemas.microsoft.com/office/drawing/2014/main" id="{57F99DD9-D346-234E-A484-DC6BB9699C38}"/>
              </a:ext>
            </a:extLst>
          </p:cNvPr>
          <p:cNvSpPr/>
          <p:nvPr userDrawn="1"/>
        </p:nvSpPr>
        <p:spPr>
          <a:xfrm>
            <a:off x="6114204" y="2092779"/>
            <a:ext cx="3017520" cy="762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tangle 5">
            <a:extLst>
              <a:ext uri="{FF2B5EF4-FFF2-40B4-BE49-F238E27FC236}">
                <a16:creationId xmlns:a16="http://schemas.microsoft.com/office/drawing/2014/main" id="{D76DFE9A-BDB2-8645-8BC3-FA01EBD7BB8D}"/>
              </a:ext>
            </a:extLst>
          </p:cNvPr>
          <p:cNvSpPr/>
          <p:nvPr userDrawn="1"/>
        </p:nvSpPr>
        <p:spPr>
          <a:xfrm>
            <a:off x="3057102" y="0"/>
            <a:ext cx="3017520" cy="762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 name="Picture Placeholder 7">
            <a:extLst>
              <a:ext uri="{FF2B5EF4-FFF2-40B4-BE49-F238E27FC236}">
                <a16:creationId xmlns:a16="http://schemas.microsoft.com/office/drawing/2014/main" id="{80EC279B-9D0A-664D-BC1F-CF07F588A7F8}"/>
              </a:ext>
            </a:extLst>
          </p:cNvPr>
          <p:cNvSpPr>
            <a:spLocks noGrp="1"/>
          </p:cNvSpPr>
          <p:nvPr>
            <p:ph type="pic" sz="quarter" idx="10"/>
          </p:nvPr>
        </p:nvSpPr>
        <p:spPr>
          <a:xfrm>
            <a:off x="3057102" y="802822"/>
            <a:ext cx="3017520" cy="3962400"/>
          </a:xfrm>
        </p:spPr>
        <p:txBody>
          <a:bodyPr/>
          <a:lstStyle/>
          <a:p>
            <a:r>
              <a:rPr lang="en-US"/>
              <a:t>Click icon to add picture</a:t>
            </a:r>
          </a:p>
        </p:txBody>
      </p:sp>
      <p:sp>
        <p:nvSpPr>
          <p:cNvPr id="9" name="Picture Placeholder 7">
            <a:extLst>
              <a:ext uri="{FF2B5EF4-FFF2-40B4-BE49-F238E27FC236}">
                <a16:creationId xmlns:a16="http://schemas.microsoft.com/office/drawing/2014/main" id="{9ADF8585-3DCE-0A4A-B135-FE9BB13404A0}"/>
              </a:ext>
            </a:extLst>
          </p:cNvPr>
          <p:cNvSpPr>
            <a:spLocks noGrp="1"/>
          </p:cNvSpPr>
          <p:nvPr>
            <p:ph type="pic" sz="quarter" idx="11"/>
          </p:nvPr>
        </p:nvSpPr>
        <p:spPr>
          <a:xfrm>
            <a:off x="6114204" y="2895600"/>
            <a:ext cx="3017520" cy="3962400"/>
          </a:xfrm>
        </p:spPr>
        <p:txBody>
          <a:bodyPr/>
          <a:lstStyle/>
          <a:p>
            <a:r>
              <a:rPr lang="en-US"/>
              <a:t>Click icon to add picture</a:t>
            </a:r>
          </a:p>
        </p:txBody>
      </p:sp>
      <p:sp>
        <p:nvSpPr>
          <p:cNvPr id="10" name="Picture Placeholder 7">
            <a:extLst>
              <a:ext uri="{FF2B5EF4-FFF2-40B4-BE49-F238E27FC236}">
                <a16:creationId xmlns:a16="http://schemas.microsoft.com/office/drawing/2014/main" id="{3AEDF44C-7426-A447-9EE5-59E987FE7DF6}"/>
              </a:ext>
            </a:extLst>
          </p:cNvPr>
          <p:cNvSpPr>
            <a:spLocks noGrp="1"/>
          </p:cNvSpPr>
          <p:nvPr>
            <p:ph type="pic" sz="quarter" idx="12"/>
          </p:nvPr>
        </p:nvSpPr>
        <p:spPr>
          <a:xfrm>
            <a:off x="9171305" y="0"/>
            <a:ext cx="3017520" cy="3962400"/>
          </a:xfrm>
        </p:spPr>
        <p:txBody>
          <a:bodyPr/>
          <a:lstStyle/>
          <a:p>
            <a:r>
              <a:rPr lang="en-US"/>
              <a:t>Click icon to add picture</a:t>
            </a:r>
          </a:p>
        </p:txBody>
      </p:sp>
      <p:sp>
        <p:nvSpPr>
          <p:cNvPr id="11" name="Picture Placeholder 7">
            <a:extLst>
              <a:ext uri="{FF2B5EF4-FFF2-40B4-BE49-F238E27FC236}">
                <a16:creationId xmlns:a16="http://schemas.microsoft.com/office/drawing/2014/main" id="{DF2D314D-748F-7D4C-B29E-9A76E359919E}"/>
              </a:ext>
            </a:extLst>
          </p:cNvPr>
          <p:cNvSpPr>
            <a:spLocks noGrp="1"/>
          </p:cNvSpPr>
          <p:nvPr>
            <p:ph type="pic" sz="quarter" idx="13"/>
          </p:nvPr>
        </p:nvSpPr>
        <p:spPr>
          <a:xfrm>
            <a:off x="9171305" y="4003221"/>
            <a:ext cx="3017520" cy="2051957"/>
          </a:xfrm>
        </p:spPr>
        <p:txBody>
          <a:bodyPr/>
          <a:lstStyle/>
          <a:p>
            <a:r>
              <a:rPr lang="en-US"/>
              <a:t>Click icon to add picture</a:t>
            </a:r>
          </a:p>
        </p:txBody>
      </p:sp>
      <p:sp>
        <p:nvSpPr>
          <p:cNvPr id="12" name="Picture Placeholder 7">
            <a:extLst>
              <a:ext uri="{FF2B5EF4-FFF2-40B4-BE49-F238E27FC236}">
                <a16:creationId xmlns:a16="http://schemas.microsoft.com/office/drawing/2014/main" id="{7BA3ED9C-28A0-F544-BA32-BF1DAFE52262}"/>
              </a:ext>
            </a:extLst>
          </p:cNvPr>
          <p:cNvSpPr>
            <a:spLocks noGrp="1"/>
          </p:cNvSpPr>
          <p:nvPr>
            <p:ph type="pic" sz="quarter" idx="14"/>
          </p:nvPr>
        </p:nvSpPr>
        <p:spPr>
          <a:xfrm>
            <a:off x="6114204" y="0"/>
            <a:ext cx="3017520" cy="2051957"/>
          </a:xfrm>
        </p:spPr>
        <p:txBody>
          <a:bodyPr/>
          <a:lstStyle/>
          <a:p>
            <a:r>
              <a:rPr lang="en-US"/>
              <a:t>Click icon to add picture</a:t>
            </a:r>
          </a:p>
        </p:txBody>
      </p:sp>
      <p:sp>
        <p:nvSpPr>
          <p:cNvPr id="13" name="Picture Placeholder 7">
            <a:extLst>
              <a:ext uri="{FF2B5EF4-FFF2-40B4-BE49-F238E27FC236}">
                <a16:creationId xmlns:a16="http://schemas.microsoft.com/office/drawing/2014/main" id="{160D6265-3645-544F-B94D-887DECCE7CCF}"/>
              </a:ext>
            </a:extLst>
          </p:cNvPr>
          <p:cNvSpPr>
            <a:spLocks noGrp="1"/>
          </p:cNvSpPr>
          <p:nvPr>
            <p:ph type="pic" sz="quarter" idx="15"/>
          </p:nvPr>
        </p:nvSpPr>
        <p:spPr>
          <a:xfrm>
            <a:off x="3057102" y="4806043"/>
            <a:ext cx="3017520" cy="2051957"/>
          </a:xfrm>
        </p:spPr>
        <p:txBody>
          <a:bodyPr/>
          <a:lstStyle/>
          <a:p>
            <a:r>
              <a:rPr lang="en-US"/>
              <a:t>Click icon to add picture</a:t>
            </a:r>
          </a:p>
        </p:txBody>
      </p:sp>
      <p:sp>
        <p:nvSpPr>
          <p:cNvPr id="14" name="Text Placeholder 2">
            <a:extLst>
              <a:ext uri="{FF2B5EF4-FFF2-40B4-BE49-F238E27FC236}">
                <a16:creationId xmlns:a16="http://schemas.microsoft.com/office/drawing/2014/main" id="{2B85B437-6871-A748-A3BF-5B62265C6775}"/>
              </a:ext>
            </a:extLst>
          </p:cNvPr>
          <p:cNvSpPr>
            <a:spLocks noGrp="1"/>
          </p:cNvSpPr>
          <p:nvPr>
            <p:ph idx="1" hasCustomPrompt="1"/>
          </p:nvPr>
        </p:nvSpPr>
        <p:spPr>
          <a:xfrm>
            <a:off x="507868" y="1752600"/>
            <a:ext cx="2233744" cy="3815447"/>
          </a:xfrm>
          <a:prstGeom prst="rect">
            <a:avLst/>
          </a:prstGeom>
        </p:spPr>
        <p:txBody>
          <a:bodyPr vert="horz" lIns="91440" tIns="45720" rIns="91440" bIns="45720" rtlCol="0">
            <a:normAutofit/>
          </a:bodyPr>
          <a:lstStyle>
            <a:lvl1pPr marL="0" indent="0">
              <a:spcBef>
                <a:spcPts val="0"/>
              </a:spcBef>
              <a:spcAft>
                <a:spcPts val="1200"/>
              </a:spcAft>
              <a:buNone/>
              <a:defRPr sz="1800">
                <a:solidFill>
                  <a:schemeClr val="bg1"/>
                </a:solidFill>
              </a:defRPr>
            </a:lvl1pPr>
            <a:lvl2pPr marL="342814" indent="0">
              <a:buNone/>
              <a:defRPr>
                <a:solidFill>
                  <a:schemeClr val="bg1"/>
                </a:solidFill>
              </a:defRPr>
            </a:lvl2pPr>
            <a:lvl3pPr marL="685629" indent="0">
              <a:buNone/>
              <a:defRPr>
                <a:solidFill>
                  <a:schemeClr val="bg1"/>
                </a:solidFill>
              </a:defRPr>
            </a:lvl3pPr>
            <a:lvl4pPr marL="1028443" indent="0">
              <a:buNone/>
              <a:defRPr>
                <a:solidFill>
                  <a:schemeClr val="bg1"/>
                </a:solidFill>
              </a:defRPr>
            </a:lvl4pPr>
            <a:lvl5pPr marL="1371257" indent="0">
              <a:buNone/>
              <a:defRPr>
                <a:solidFill>
                  <a:schemeClr val="bg1"/>
                </a:solidFill>
              </a:defRPr>
            </a:lvl5pPr>
          </a:lstStyle>
          <a:p>
            <a:pPr lvl="0"/>
            <a:r>
              <a:rPr lang="en-US"/>
              <a:t>Click to edit Master text styles</a:t>
            </a:r>
          </a:p>
        </p:txBody>
      </p:sp>
      <p:sp>
        <p:nvSpPr>
          <p:cNvPr id="15" name="Title Placeholder 1">
            <a:extLst>
              <a:ext uri="{FF2B5EF4-FFF2-40B4-BE49-F238E27FC236}">
                <a16:creationId xmlns:a16="http://schemas.microsoft.com/office/drawing/2014/main" id="{1DDA7C6B-FC07-C44F-B5DA-1C063D92C947}"/>
              </a:ext>
            </a:extLst>
          </p:cNvPr>
          <p:cNvSpPr>
            <a:spLocks noGrp="1"/>
          </p:cNvSpPr>
          <p:nvPr>
            <p:ph type="title"/>
          </p:nvPr>
        </p:nvSpPr>
        <p:spPr>
          <a:xfrm>
            <a:off x="507868" y="357187"/>
            <a:ext cx="2233744" cy="1208314"/>
          </a:xfrm>
          <a:prstGeom prst="rect">
            <a:avLst/>
          </a:prstGeom>
        </p:spPr>
        <p:txBody>
          <a:bodyPr vert="horz" lIns="91440" tIns="45720" rIns="91440" bIns="45720" rtlCol="0" anchor="ctr">
            <a:no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002774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dy Slide 1">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7DD05290-EAE5-D44A-AEA4-33AC83930919}"/>
              </a:ext>
            </a:extLst>
          </p:cNvPr>
          <p:cNvSpPr/>
          <p:nvPr userDrawn="1"/>
        </p:nvSpPr>
        <p:spPr>
          <a:xfrm rot="10800000" flipV="1">
            <a:off x="6512119" y="-66675"/>
            <a:ext cx="5676706" cy="69246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2378623">
            <a:off x="9029305" y="2044664"/>
            <a:ext cx="1596009" cy="5068979"/>
          </a:xfrm>
          <a:prstGeom prst="rect">
            <a:avLst/>
          </a:prstGeom>
        </p:spPr>
      </p:pic>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974217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B912BF4F-769C-6D4C-B341-069AE5BAA9AA}"/>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2022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225516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ody Slide 1">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7DD05290-EAE5-D44A-AEA4-33AC83930919}"/>
              </a:ext>
            </a:extLst>
          </p:cNvPr>
          <p:cNvSpPr/>
          <p:nvPr userDrawn="1"/>
        </p:nvSpPr>
        <p:spPr>
          <a:xfrm rot="10800000" flipV="1">
            <a:off x="6512119" y="-66675"/>
            <a:ext cx="5676706" cy="69246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Oval 4">
            <a:extLst>
              <a:ext uri="{FF2B5EF4-FFF2-40B4-BE49-F238E27FC236}">
                <a16:creationId xmlns:a16="http://schemas.microsoft.com/office/drawing/2014/main" id="{8EA55D89-C39F-4D43-AE63-61EB5128A2CE}"/>
              </a:ext>
            </a:extLst>
          </p:cNvPr>
          <p:cNvSpPr/>
          <p:nvPr userDrawn="1"/>
        </p:nvSpPr>
        <p:spPr>
          <a:xfrm>
            <a:off x="7577922" y="1778602"/>
            <a:ext cx="3914758" cy="3915777"/>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6942552"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9E2114F-41BF-4447-968E-404E3EF2E53F}"/>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2022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684345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Body Slide 1">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7DD05290-EAE5-D44A-AEA4-33AC83930919}"/>
              </a:ext>
            </a:extLst>
          </p:cNvPr>
          <p:cNvSpPr/>
          <p:nvPr userDrawn="1"/>
        </p:nvSpPr>
        <p:spPr>
          <a:xfrm rot="10800000" flipV="1">
            <a:off x="6512119" y="-66675"/>
            <a:ext cx="5676706" cy="69246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819952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16D5DC8A-8B35-B14C-A0A6-D188A5DE30C1}"/>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2022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57523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pening Slide_Option1">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5ABE33B-CFFB-DA43-961D-9C2E1DBC0660}"/>
              </a:ext>
            </a:extLst>
          </p:cNvPr>
          <p:cNvSpPr/>
          <p:nvPr userDrawn="1"/>
        </p:nvSpPr>
        <p:spPr>
          <a:xfrm flipV="1">
            <a:off x="1" y="-29624"/>
            <a:ext cx="12188825" cy="5694805"/>
          </a:xfrm>
          <a:custGeom>
            <a:avLst/>
            <a:gdLst>
              <a:gd name="connsiteX0" fmla="*/ 0 w 12192000"/>
              <a:gd name="connsiteY0" fmla="*/ 5694805 h 5694805"/>
              <a:gd name="connsiteX1" fmla="*/ 12192000 w 12192000"/>
              <a:gd name="connsiteY1" fmla="*/ 5694805 h 5694805"/>
              <a:gd name="connsiteX2" fmla="*/ 12192000 w 12192000"/>
              <a:gd name="connsiteY2" fmla="*/ 1647500 h 5694805"/>
              <a:gd name="connsiteX3" fmla="*/ 12143591 w 12192000"/>
              <a:gd name="connsiteY3" fmla="*/ 1647500 h 5694805"/>
              <a:gd name="connsiteX4" fmla="*/ 0 w 12192000"/>
              <a:gd name="connsiteY4" fmla="*/ 0 h 5694805"/>
              <a:gd name="connsiteX5" fmla="*/ 0 w 12192000"/>
              <a:gd name="connsiteY5" fmla="*/ 1647500 h 5694805"/>
              <a:gd name="connsiteX6" fmla="*/ 0 w 12192000"/>
              <a:gd name="connsiteY6" fmla="*/ 1653654 h 569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694805">
                <a:moveTo>
                  <a:pt x="0" y="5694805"/>
                </a:moveTo>
                <a:lnTo>
                  <a:pt x="12192000" y="5694805"/>
                </a:lnTo>
                <a:lnTo>
                  <a:pt x="12192000" y="1647500"/>
                </a:lnTo>
                <a:lnTo>
                  <a:pt x="12143591" y="1647500"/>
                </a:lnTo>
                <a:lnTo>
                  <a:pt x="0" y="0"/>
                </a:lnTo>
                <a:lnTo>
                  <a:pt x="0" y="1647500"/>
                </a:lnTo>
                <a:lnTo>
                  <a:pt x="0" y="165365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0" name="Subtitle 2">
            <a:extLst>
              <a:ext uri="{FF2B5EF4-FFF2-40B4-BE49-F238E27FC236}">
                <a16:creationId xmlns:a16="http://schemas.microsoft.com/office/drawing/2014/main" id="{4AC11419-AA4B-CC4B-8EF3-848458B5AD4A}"/>
              </a:ext>
            </a:extLst>
          </p:cNvPr>
          <p:cNvSpPr>
            <a:spLocks noGrp="1"/>
          </p:cNvSpPr>
          <p:nvPr>
            <p:ph type="subTitle" idx="1" hasCustomPrompt="1"/>
          </p:nvPr>
        </p:nvSpPr>
        <p:spPr>
          <a:xfrm>
            <a:off x="4660900" y="5474677"/>
            <a:ext cx="7252351" cy="338554"/>
          </a:xfrm>
        </p:spPr>
        <p:txBody>
          <a:bodyPr>
            <a:noAutofit/>
          </a:bodyPr>
          <a:lstStyle>
            <a:lvl1pPr marL="0" indent="0" algn="r">
              <a:buNone/>
              <a:defRPr sz="2000" b="0"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 Job Title</a:t>
            </a:r>
          </a:p>
          <a:p>
            <a:r>
              <a:rPr lang="en-US"/>
              <a:t> </a:t>
            </a:r>
          </a:p>
        </p:txBody>
      </p:sp>
      <p:grpSp>
        <p:nvGrpSpPr>
          <p:cNvPr id="14" name="Group 13">
            <a:extLst>
              <a:ext uri="{FF2B5EF4-FFF2-40B4-BE49-F238E27FC236}">
                <a16:creationId xmlns:a16="http://schemas.microsoft.com/office/drawing/2014/main" id="{3CBEB3F1-B8AF-DE47-AA0B-DD2FA7D95844}"/>
              </a:ext>
            </a:extLst>
          </p:cNvPr>
          <p:cNvGrpSpPr/>
          <p:nvPr userDrawn="1"/>
        </p:nvGrpSpPr>
        <p:grpSpPr>
          <a:xfrm>
            <a:off x="2942472" y="375185"/>
            <a:ext cx="6303882" cy="3934758"/>
            <a:chOff x="2406962" y="375185"/>
            <a:chExt cx="6305524" cy="3934758"/>
          </a:xfrm>
        </p:grpSpPr>
        <p:pic>
          <p:nvPicPr>
            <p:cNvPr id="15" name="Picture 14">
              <a:extLst>
                <a:ext uri="{FF2B5EF4-FFF2-40B4-BE49-F238E27FC236}">
                  <a16:creationId xmlns:a16="http://schemas.microsoft.com/office/drawing/2014/main" id="{8B5B0452-B6F4-7448-BDA7-A55549C7D8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6962" y="375185"/>
              <a:ext cx="6305523" cy="3934758"/>
            </a:xfrm>
            <a:prstGeom prst="rect">
              <a:avLst/>
            </a:prstGeom>
          </p:spPr>
        </p:pic>
        <p:sp>
          <p:nvSpPr>
            <p:cNvPr id="16" name="TextBox 15">
              <a:extLst>
                <a:ext uri="{FF2B5EF4-FFF2-40B4-BE49-F238E27FC236}">
                  <a16:creationId xmlns:a16="http://schemas.microsoft.com/office/drawing/2014/main" id="{67F23796-C60D-1D4E-B01C-BE7229EC5A73}"/>
                </a:ext>
              </a:extLst>
            </p:cNvPr>
            <p:cNvSpPr txBox="1"/>
            <p:nvPr userDrawn="1"/>
          </p:nvSpPr>
          <p:spPr>
            <a:xfrm>
              <a:off x="4046500" y="3229009"/>
              <a:ext cx="4665986" cy="338554"/>
            </a:xfrm>
            <a:prstGeom prst="rect">
              <a:avLst/>
            </a:prstGeom>
            <a:noFill/>
          </p:spPr>
          <p:txBody>
            <a:bodyPr wrap="square" rtlCol="0">
              <a:spAutoFit/>
            </a:bodyPr>
            <a:lstStyle/>
            <a:p>
              <a:r>
                <a:rPr lang="en-US" sz="1600">
                  <a:solidFill>
                    <a:srgbClr val="1D376C"/>
                  </a:solidFill>
                </a:rPr>
                <a:t>We</a:t>
              </a:r>
              <a:r>
                <a:rPr lang="en-US" sz="1600" baseline="0">
                  <a:solidFill>
                    <a:srgbClr val="1D376C"/>
                  </a:solidFill>
                </a:rPr>
                <a:t> will set all students on a path to success. </a:t>
              </a:r>
              <a:endParaRPr lang="en-US" sz="1600">
                <a:solidFill>
                  <a:srgbClr val="1D376C"/>
                </a:solidFill>
              </a:endParaRPr>
            </a:p>
          </p:txBody>
        </p:sp>
      </p:grpSp>
      <p:pic>
        <p:nvPicPr>
          <p:cNvPr id="8" name="Picture 7">
            <a:extLst>
              <a:ext uri="{FF2B5EF4-FFF2-40B4-BE49-F238E27FC236}">
                <a16:creationId xmlns:a16="http://schemas.microsoft.com/office/drawing/2014/main" id="{12C47C31-5881-5E4B-9D6C-6120ED87AF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
        <p:nvSpPr>
          <p:cNvPr id="9" name="Rectangle 8">
            <a:extLst>
              <a:ext uri="{FF2B5EF4-FFF2-40B4-BE49-F238E27FC236}">
                <a16:creationId xmlns:a16="http://schemas.microsoft.com/office/drawing/2014/main" id="{C54216E0-F867-7442-9A36-35817FBEF201}"/>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2022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 Placeholder 2">
            <a:extLst>
              <a:ext uri="{FF2B5EF4-FFF2-40B4-BE49-F238E27FC236}">
                <a16:creationId xmlns:a16="http://schemas.microsoft.com/office/drawing/2014/main" id="{03F3A49F-50BF-764F-B0B0-59730C1077A8}"/>
              </a:ext>
            </a:extLst>
          </p:cNvPr>
          <p:cNvSpPr>
            <a:spLocks noGrp="1"/>
          </p:cNvSpPr>
          <p:nvPr>
            <p:ph type="body" sz="quarter" idx="11" hasCustomPrompt="1"/>
          </p:nvPr>
        </p:nvSpPr>
        <p:spPr>
          <a:xfrm>
            <a:off x="4661551" y="5895977"/>
            <a:ext cx="7251700" cy="338433"/>
          </a:xfrm>
        </p:spPr>
        <p:txBody>
          <a:bodyPr>
            <a:noAutofit/>
          </a:bodyPr>
          <a:lstStyle>
            <a:lvl1pPr marL="0" marR="0" indent="0" algn="r" defTabSz="685629"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lang="en-US" dirty="0"/>
            </a:lvl1pPr>
            <a:lvl2pPr marL="342814" indent="0" algn="r">
              <a:buNone/>
              <a:defRPr sz="1600"/>
            </a:lvl2pPr>
            <a:lvl3pPr marL="685629" indent="0" algn="r">
              <a:buNone/>
              <a:defRPr sz="1400"/>
            </a:lvl3pPr>
            <a:lvl4pPr marL="1028443" indent="0" algn="r">
              <a:buNone/>
              <a:defRPr sz="1200"/>
            </a:lvl4pPr>
            <a:lvl5pPr marL="1371257" indent="0" algn="r">
              <a:buNone/>
              <a:defRPr sz="1200"/>
            </a:lvl5pPr>
          </a:lstStyle>
          <a:p>
            <a:pPr marL="0" marR="0" lvl="0" indent="0" algn="r" defTabSz="685629"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a:pPr>
            <a:r>
              <a:rPr lang="en-US" sz="1800"/>
              <a:t>Division of Federal Programs and Oversight| Date </a:t>
            </a:r>
          </a:p>
        </p:txBody>
      </p:sp>
      <p:sp>
        <p:nvSpPr>
          <p:cNvPr id="5" name="Title 4">
            <a:extLst>
              <a:ext uri="{FF2B5EF4-FFF2-40B4-BE49-F238E27FC236}">
                <a16:creationId xmlns:a16="http://schemas.microsoft.com/office/drawing/2014/main" id="{25B7FE8C-BF36-40FE-B220-64D02C1ED325}"/>
              </a:ext>
            </a:extLst>
          </p:cNvPr>
          <p:cNvSpPr>
            <a:spLocks noGrp="1"/>
          </p:cNvSpPr>
          <p:nvPr>
            <p:ph type="title" hasCustomPrompt="1"/>
          </p:nvPr>
        </p:nvSpPr>
        <p:spPr>
          <a:xfrm>
            <a:off x="4661551" y="5053375"/>
            <a:ext cx="7251700" cy="338555"/>
          </a:xfrm>
        </p:spPr>
        <p:txBody>
          <a:bodyPr>
            <a:noAutofit/>
          </a:bodyPr>
          <a:lstStyle>
            <a:lvl1pPr algn="r">
              <a:defRPr sz="2400" b="1">
                <a:solidFill>
                  <a:schemeClr val="tx1"/>
                </a:solidFill>
                <a:latin typeface="+mn-lt"/>
              </a:defRPr>
            </a:lvl1pPr>
          </a:lstStyle>
          <a:p>
            <a:r>
              <a:rPr lang="en-US"/>
              <a:t>Presentation Title</a:t>
            </a:r>
          </a:p>
        </p:txBody>
      </p:sp>
    </p:spTree>
    <p:extLst>
      <p:ext uri="{BB962C8B-B14F-4D97-AF65-F5344CB8AC3E}">
        <p14:creationId xmlns:p14="http://schemas.microsoft.com/office/powerpoint/2010/main" val="3052671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pening Slide_Option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433CBB-FD63-7548-8991-A15F6208D9E8}"/>
              </a:ext>
            </a:extLst>
          </p:cNvPr>
          <p:cNvPicPr>
            <a:picLocks noChangeAspect="1"/>
          </p:cNvPicPr>
          <p:nvPr userDrawn="1"/>
        </p:nvPicPr>
        <p:blipFill>
          <a:blip r:embed="rId2">
            <a:extLst>
              <a:ext uri="{28A0092B-C50C-407E-A947-70E740481C1C}">
                <a14:useLocalDpi xmlns:a14="http://schemas.microsoft.com/office/drawing/2010/main" val="0"/>
              </a:ext>
            </a:extLst>
          </a:blip>
          <a:srcRect t="14968" b="14968"/>
          <a:stretch/>
        </p:blipFill>
        <p:spPr>
          <a:xfrm>
            <a:off x="0" y="893"/>
            <a:ext cx="12188809" cy="5693322"/>
          </a:xfrm>
          <a:custGeom>
            <a:avLst/>
            <a:gdLst>
              <a:gd name="connsiteX0" fmla="*/ 0 w 12191984"/>
              <a:gd name="connsiteY0" fmla="*/ 0 h 5694805"/>
              <a:gd name="connsiteX1" fmla="*/ 12191984 w 12191984"/>
              <a:gd name="connsiteY1" fmla="*/ 0 h 5694805"/>
              <a:gd name="connsiteX2" fmla="*/ 12191984 w 12191984"/>
              <a:gd name="connsiteY2" fmla="*/ 4047305 h 5694805"/>
              <a:gd name="connsiteX3" fmla="*/ 12143591 w 12191984"/>
              <a:gd name="connsiteY3" fmla="*/ 4047305 h 5694805"/>
              <a:gd name="connsiteX4" fmla="*/ 0 w 12191984"/>
              <a:gd name="connsiteY4" fmla="*/ 5694805 h 5694805"/>
              <a:gd name="connsiteX5" fmla="*/ 0 w 12191984"/>
              <a:gd name="connsiteY5" fmla="*/ 4047305 h 5694805"/>
              <a:gd name="connsiteX6" fmla="*/ 0 w 12191984"/>
              <a:gd name="connsiteY6" fmla="*/ 4041151 h 569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84" h="5694805">
                <a:moveTo>
                  <a:pt x="0" y="0"/>
                </a:moveTo>
                <a:lnTo>
                  <a:pt x="12191984" y="0"/>
                </a:lnTo>
                <a:lnTo>
                  <a:pt x="12191984" y="4047305"/>
                </a:lnTo>
                <a:lnTo>
                  <a:pt x="12143591" y="4047305"/>
                </a:lnTo>
                <a:lnTo>
                  <a:pt x="0" y="5694805"/>
                </a:lnTo>
                <a:lnTo>
                  <a:pt x="0" y="4047305"/>
                </a:lnTo>
                <a:lnTo>
                  <a:pt x="0" y="4041151"/>
                </a:lnTo>
                <a:close/>
              </a:path>
            </a:pathLst>
          </a:custGeom>
        </p:spPr>
      </p:pic>
      <p:sp>
        <p:nvSpPr>
          <p:cNvPr id="7" name="Freeform 6">
            <a:extLst>
              <a:ext uri="{FF2B5EF4-FFF2-40B4-BE49-F238E27FC236}">
                <a16:creationId xmlns:a16="http://schemas.microsoft.com/office/drawing/2014/main" id="{99019C8F-9DDE-9345-A0AC-A00AE29937CD}"/>
              </a:ext>
            </a:extLst>
          </p:cNvPr>
          <p:cNvSpPr/>
          <p:nvPr userDrawn="1"/>
        </p:nvSpPr>
        <p:spPr>
          <a:xfrm flipV="1">
            <a:off x="-1" y="-887"/>
            <a:ext cx="12188809" cy="5693321"/>
          </a:xfrm>
          <a:custGeom>
            <a:avLst/>
            <a:gdLst>
              <a:gd name="connsiteX0" fmla="*/ 0 w 12192000"/>
              <a:gd name="connsiteY0" fmla="*/ 5694805 h 5694805"/>
              <a:gd name="connsiteX1" fmla="*/ 12192000 w 12192000"/>
              <a:gd name="connsiteY1" fmla="*/ 5694805 h 5694805"/>
              <a:gd name="connsiteX2" fmla="*/ 12192000 w 12192000"/>
              <a:gd name="connsiteY2" fmla="*/ 1647500 h 5694805"/>
              <a:gd name="connsiteX3" fmla="*/ 12143591 w 12192000"/>
              <a:gd name="connsiteY3" fmla="*/ 1647500 h 5694805"/>
              <a:gd name="connsiteX4" fmla="*/ 0 w 12192000"/>
              <a:gd name="connsiteY4" fmla="*/ 0 h 5694805"/>
              <a:gd name="connsiteX5" fmla="*/ 0 w 12192000"/>
              <a:gd name="connsiteY5" fmla="*/ 1647500 h 5694805"/>
              <a:gd name="connsiteX6" fmla="*/ 0 w 12192000"/>
              <a:gd name="connsiteY6" fmla="*/ 1653654 h 569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694805">
                <a:moveTo>
                  <a:pt x="0" y="5694805"/>
                </a:moveTo>
                <a:lnTo>
                  <a:pt x="12192000" y="5694805"/>
                </a:lnTo>
                <a:lnTo>
                  <a:pt x="12192000" y="1647500"/>
                </a:lnTo>
                <a:lnTo>
                  <a:pt x="12143591" y="1647500"/>
                </a:lnTo>
                <a:lnTo>
                  <a:pt x="0" y="0"/>
                </a:lnTo>
                <a:lnTo>
                  <a:pt x="0" y="1647500"/>
                </a:lnTo>
                <a:lnTo>
                  <a:pt x="0" y="1653654"/>
                </a:lnTo>
                <a:close/>
              </a:path>
            </a:pathLst>
          </a:custGeom>
          <a:gradFill>
            <a:gsLst>
              <a:gs pos="0">
                <a:schemeClr val="bg1"/>
              </a:gs>
              <a:gs pos="100000">
                <a:schemeClr val="bg1">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8" name="Picture 7">
            <a:extLst>
              <a:ext uri="{FF2B5EF4-FFF2-40B4-BE49-F238E27FC236}">
                <a16:creationId xmlns:a16="http://schemas.microsoft.com/office/drawing/2014/main" id="{F6F64B84-B4C2-5044-B49C-37C67468A5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429" y="134484"/>
            <a:ext cx="1511317" cy="943089"/>
          </a:xfrm>
          <a:prstGeom prst="rect">
            <a:avLst/>
          </a:prstGeom>
        </p:spPr>
      </p:pic>
      <p:sp>
        <p:nvSpPr>
          <p:cNvPr id="9" name="TextBox 8">
            <a:extLst>
              <a:ext uri="{FF2B5EF4-FFF2-40B4-BE49-F238E27FC236}">
                <a16:creationId xmlns:a16="http://schemas.microsoft.com/office/drawing/2014/main" id="{AB31A684-D534-9A41-817E-511482241760}"/>
              </a:ext>
            </a:extLst>
          </p:cNvPr>
          <p:cNvSpPr txBox="1"/>
          <p:nvPr userDrawn="1"/>
        </p:nvSpPr>
        <p:spPr>
          <a:xfrm>
            <a:off x="428151" y="841275"/>
            <a:ext cx="1390304" cy="276927"/>
          </a:xfrm>
          <a:prstGeom prst="rect">
            <a:avLst/>
          </a:prstGeom>
          <a:noFill/>
        </p:spPr>
        <p:txBody>
          <a:bodyPr wrap="square" rtlCol="0">
            <a:spAutoFit/>
          </a:bodyPr>
          <a:lstStyle/>
          <a:p>
            <a:pPr algn="r"/>
            <a:r>
              <a:rPr lang="en-US" sz="1200"/>
              <a:t>#</a:t>
            </a:r>
            <a:r>
              <a:rPr lang="en-US" sz="1200" err="1"/>
              <a:t>TNBestforAll</a:t>
            </a:r>
            <a:endParaRPr lang="en-US" sz="1200"/>
          </a:p>
        </p:txBody>
      </p:sp>
      <p:pic>
        <p:nvPicPr>
          <p:cNvPr id="12" name="Picture 11">
            <a:extLst>
              <a:ext uri="{FF2B5EF4-FFF2-40B4-BE49-F238E27FC236}">
                <a16:creationId xmlns:a16="http://schemas.microsoft.com/office/drawing/2014/main" id="{552F5791-A095-824A-9574-D0FB827DB87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
        <p:nvSpPr>
          <p:cNvPr id="15" name="Rectangle 14">
            <a:extLst>
              <a:ext uri="{FF2B5EF4-FFF2-40B4-BE49-F238E27FC236}">
                <a16:creationId xmlns:a16="http://schemas.microsoft.com/office/drawing/2014/main" id="{A2BAE979-5175-884C-A91E-3BB902360395}"/>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2022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Subtitle 2">
            <a:extLst>
              <a:ext uri="{FF2B5EF4-FFF2-40B4-BE49-F238E27FC236}">
                <a16:creationId xmlns:a16="http://schemas.microsoft.com/office/drawing/2014/main" id="{CABBDD54-BB69-4A11-9F51-299D1B67EE26}"/>
              </a:ext>
            </a:extLst>
          </p:cNvPr>
          <p:cNvSpPr>
            <a:spLocks noGrp="1"/>
          </p:cNvSpPr>
          <p:nvPr>
            <p:ph type="subTitle" idx="1" hasCustomPrompt="1"/>
          </p:nvPr>
        </p:nvSpPr>
        <p:spPr>
          <a:xfrm>
            <a:off x="4660900" y="5474677"/>
            <a:ext cx="7252351" cy="338554"/>
          </a:xfrm>
        </p:spPr>
        <p:txBody>
          <a:bodyPr>
            <a:noAutofit/>
          </a:bodyPr>
          <a:lstStyle>
            <a:lvl1pPr marL="0" indent="0" algn="r">
              <a:buNone/>
              <a:defRPr sz="2000" b="0"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 Job Title</a:t>
            </a:r>
          </a:p>
          <a:p>
            <a:r>
              <a:rPr lang="en-US"/>
              <a:t> </a:t>
            </a:r>
          </a:p>
        </p:txBody>
      </p:sp>
      <p:sp>
        <p:nvSpPr>
          <p:cNvPr id="18" name="Text Placeholder 2">
            <a:extLst>
              <a:ext uri="{FF2B5EF4-FFF2-40B4-BE49-F238E27FC236}">
                <a16:creationId xmlns:a16="http://schemas.microsoft.com/office/drawing/2014/main" id="{A7749587-3CF7-474A-9131-B541F160599D}"/>
              </a:ext>
            </a:extLst>
          </p:cNvPr>
          <p:cNvSpPr>
            <a:spLocks noGrp="1"/>
          </p:cNvSpPr>
          <p:nvPr>
            <p:ph type="body" sz="quarter" idx="11" hasCustomPrompt="1"/>
          </p:nvPr>
        </p:nvSpPr>
        <p:spPr>
          <a:xfrm>
            <a:off x="4661551" y="5895977"/>
            <a:ext cx="7251700" cy="338433"/>
          </a:xfrm>
        </p:spPr>
        <p:txBody>
          <a:bodyPr>
            <a:noAutofit/>
          </a:bodyPr>
          <a:lstStyle>
            <a:lvl1pPr marL="0" marR="0" indent="0" algn="r" defTabSz="685629"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sz="2000"/>
            </a:lvl1pPr>
            <a:lvl2pPr marL="342814" indent="0" algn="r">
              <a:buNone/>
              <a:defRPr sz="1600"/>
            </a:lvl2pPr>
            <a:lvl3pPr marL="685629" indent="0" algn="r">
              <a:buNone/>
              <a:defRPr sz="1400"/>
            </a:lvl3pPr>
            <a:lvl4pPr marL="1028443" indent="0" algn="r">
              <a:buNone/>
              <a:defRPr sz="1200"/>
            </a:lvl4pPr>
            <a:lvl5pPr marL="1371257" indent="0" algn="r">
              <a:buNone/>
              <a:defRPr sz="1200"/>
            </a:lvl5pPr>
          </a:lstStyle>
          <a:p>
            <a:pPr marL="0" marR="0" lvl="0" indent="0" algn="r" defTabSz="685629"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a:pPr>
            <a:r>
              <a:rPr lang="en-US" sz="1800"/>
              <a:t>Division of Federal Programs and Oversight| Date </a:t>
            </a:r>
          </a:p>
        </p:txBody>
      </p:sp>
      <p:sp>
        <p:nvSpPr>
          <p:cNvPr id="19" name="Title 4">
            <a:extLst>
              <a:ext uri="{FF2B5EF4-FFF2-40B4-BE49-F238E27FC236}">
                <a16:creationId xmlns:a16="http://schemas.microsoft.com/office/drawing/2014/main" id="{0DC592FD-730D-4A4E-B061-53D5062E8F9D}"/>
              </a:ext>
            </a:extLst>
          </p:cNvPr>
          <p:cNvSpPr>
            <a:spLocks noGrp="1"/>
          </p:cNvSpPr>
          <p:nvPr>
            <p:ph type="title" hasCustomPrompt="1"/>
          </p:nvPr>
        </p:nvSpPr>
        <p:spPr>
          <a:xfrm>
            <a:off x="4661551" y="5053375"/>
            <a:ext cx="7251700" cy="338555"/>
          </a:xfrm>
        </p:spPr>
        <p:txBody>
          <a:bodyPr>
            <a:noAutofit/>
          </a:bodyPr>
          <a:lstStyle>
            <a:lvl1pPr algn="r">
              <a:defRPr sz="2400" b="1">
                <a:solidFill>
                  <a:schemeClr val="tx1"/>
                </a:solidFill>
                <a:latin typeface="+mn-lt"/>
              </a:defRPr>
            </a:lvl1pPr>
          </a:lstStyle>
          <a:p>
            <a:r>
              <a:rPr lang="en-US"/>
              <a:t>Presentation Title</a:t>
            </a:r>
          </a:p>
        </p:txBody>
      </p:sp>
    </p:spTree>
    <p:extLst>
      <p:ext uri="{BB962C8B-B14F-4D97-AF65-F5344CB8AC3E}">
        <p14:creationId xmlns:p14="http://schemas.microsoft.com/office/powerpoint/2010/main" val="2385309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FA Color Ba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FBEDD-5ADB-A740-B3B2-D5A40CDC2528}"/>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 name="Rectangle 6"/>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8" name="Rectangle 7"/>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0" name="Rectangle 9"/>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1" name="Title Placeholder 1">
            <a:extLst>
              <a:ext uri="{FF2B5EF4-FFF2-40B4-BE49-F238E27FC236}">
                <a16:creationId xmlns:a16="http://schemas.microsoft.com/office/drawing/2014/main" id="{DFC168A4-3138-C941-8827-A85584EFC521}"/>
              </a:ext>
            </a:extLst>
          </p:cNvPr>
          <p:cNvSpPr>
            <a:spLocks noGrp="1"/>
          </p:cNvSpPr>
          <p:nvPr>
            <p:ph type="title"/>
          </p:nvPr>
        </p:nvSpPr>
        <p:spPr>
          <a:xfrm>
            <a:off x="2091143" y="228600"/>
            <a:ext cx="7187599"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3" name="Text Placeholder 4">
            <a:extLst>
              <a:ext uri="{FF2B5EF4-FFF2-40B4-BE49-F238E27FC236}">
                <a16:creationId xmlns:a16="http://schemas.microsoft.com/office/drawing/2014/main" id="{81FEF92E-E4AD-2A41-AA96-632665103C97}"/>
              </a:ext>
            </a:extLst>
          </p:cNvPr>
          <p:cNvSpPr>
            <a:spLocks noGrp="1"/>
          </p:cNvSpPr>
          <p:nvPr>
            <p:ph type="body" sz="quarter" idx="10"/>
          </p:nvPr>
        </p:nvSpPr>
        <p:spPr>
          <a:xfrm>
            <a:off x="2091146" y="1531917"/>
            <a:ext cx="718759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9468A7D8-F2DF-BB46-8432-2633F50331F1}"/>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15" name="Picture 14">
            <a:extLst>
              <a:ext uri="{FF2B5EF4-FFF2-40B4-BE49-F238E27FC236}">
                <a16:creationId xmlns:a16="http://schemas.microsoft.com/office/drawing/2014/main" id="{1860EEB5-807C-AF43-A987-B981B9024E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spTree>
    <p:extLst>
      <p:ext uri="{BB962C8B-B14F-4D97-AF65-F5344CB8AC3E}">
        <p14:creationId xmlns:p14="http://schemas.microsoft.com/office/powerpoint/2010/main" val="183163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56"/>
          <a:stretch/>
        </p:blipFill>
        <p:spPr>
          <a:xfrm rot="16200000">
            <a:off x="10455008" y="-351295"/>
            <a:ext cx="1106125" cy="2361510"/>
          </a:xfrm>
          <a:prstGeom prst="rect">
            <a:avLst/>
          </a:prstGeom>
        </p:spPr>
      </p:pic>
      <p:sp>
        <p:nvSpPr>
          <p:cNvPr id="7" name="Text Placeholder 4">
            <a:extLst>
              <a:ext uri="{FF2B5EF4-FFF2-40B4-BE49-F238E27FC236}">
                <a16:creationId xmlns:a16="http://schemas.microsoft.com/office/drawing/2014/main" id="{4F8F17A6-18AF-124F-8B50-193FD3DAF1E9}"/>
              </a:ext>
            </a:extLst>
          </p:cNvPr>
          <p:cNvSpPr>
            <a:spLocks noGrp="1"/>
          </p:cNvSpPr>
          <p:nvPr>
            <p:ph type="body" sz="quarter" idx="10"/>
          </p:nvPr>
        </p:nvSpPr>
        <p:spPr>
          <a:xfrm>
            <a:off x="507868" y="1531917"/>
            <a:ext cx="915259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42C84270-C0DF-E94A-9302-678BF07B926E}"/>
              </a:ext>
            </a:extLst>
          </p:cNvPr>
          <p:cNvSpPr>
            <a:spLocks noGrp="1"/>
          </p:cNvSpPr>
          <p:nvPr>
            <p:ph type="title"/>
          </p:nvPr>
        </p:nvSpPr>
        <p:spPr>
          <a:xfrm>
            <a:off x="507868" y="228600"/>
            <a:ext cx="9152599" cy="1208314"/>
          </a:xfrm>
          <a:prstGeom prst="rect">
            <a:avLst/>
          </a:prstGeom>
        </p:spPr>
        <p:txBody>
          <a:bodyPr vert="horz" lIns="91440" tIns="45720" rIns="91440" bIns="45720" rtlCol="0" anchor="ctr">
            <a:normAutofit/>
          </a:bodyPr>
          <a:lstStyle>
            <a:lvl1pPr>
              <a:defRPr>
                <a:solidFill>
                  <a:schemeClr val="accent2"/>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32184366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FA Academics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7D0388-EDB2-4A47-B296-C092A2549FDA}"/>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5" name="Rectangle 14">
            <a:extLst>
              <a:ext uri="{FF2B5EF4-FFF2-40B4-BE49-F238E27FC236}">
                <a16:creationId xmlns:a16="http://schemas.microsoft.com/office/drawing/2014/main" id="{1A743600-A825-024B-9EE3-B8018822160B}"/>
              </a:ext>
            </a:extLst>
          </p:cNvPr>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6" name="Rectangle 15">
            <a:extLst>
              <a:ext uri="{FF2B5EF4-FFF2-40B4-BE49-F238E27FC236}">
                <a16:creationId xmlns:a16="http://schemas.microsoft.com/office/drawing/2014/main" id="{F3DD3628-7242-3142-B23A-634023944C0A}"/>
              </a:ext>
            </a:extLst>
          </p:cNvPr>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7" name="Rectangle 16">
            <a:extLst>
              <a:ext uri="{FF2B5EF4-FFF2-40B4-BE49-F238E27FC236}">
                <a16:creationId xmlns:a16="http://schemas.microsoft.com/office/drawing/2014/main" id="{86B832EF-10D7-EC42-B290-BB2D1BA318D0}"/>
              </a:ext>
            </a:extLst>
          </p:cNvPr>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5" name="TextBox 4"/>
          <p:cNvSpPr txBox="1"/>
          <p:nvPr userDrawn="1"/>
        </p:nvSpPr>
        <p:spPr>
          <a:xfrm rot="5400000">
            <a:off x="10073311" y="1585882"/>
            <a:ext cx="3360763" cy="646203"/>
          </a:xfrm>
          <a:prstGeom prst="rect">
            <a:avLst/>
          </a:prstGeom>
          <a:noFill/>
        </p:spPr>
        <p:txBody>
          <a:bodyPr wrap="square" rtlCol="0">
            <a:spAutoFit/>
          </a:bodyPr>
          <a:lstStyle/>
          <a:p>
            <a:r>
              <a:rPr lang="en-US" sz="3599" b="0">
                <a:solidFill>
                  <a:schemeClr val="bg1"/>
                </a:solidFill>
                <a:latin typeface="Open Sans" panose="020B0606030504020204" pitchFamily="34" charset="0"/>
                <a:ea typeface="Open Sans" panose="020B0606030504020204" pitchFamily="34" charset="0"/>
                <a:cs typeface="Open Sans" panose="020B0606030504020204" pitchFamily="34" charset="0"/>
              </a:rPr>
              <a:t>ACADEMICS</a:t>
            </a:r>
          </a:p>
        </p:txBody>
      </p:sp>
      <p:sp>
        <p:nvSpPr>
          <p:cNvPr id="8" name="Title Placeholder 1">
            <a:extLst>
              <a:ext uri="{FF2B5EF4-FFF2-40B4-BE49-F238E27FC236}">
                <a16:creationId xmlns:a16="http://schemas.microsoft.com/office/drawing/2014/main" id="{488DD497-9FA8-9B4C-AC13-CD304EF0832A}"/>
              </a:ext>
            </a:extLst>
          </p:cNvPr>
          <p:cNvSpPr>
            <a:spLocks noGrp="1"/>
          </p:cNvSpPr>
          <p:nvPr>
            <p:ph type="title"/>
          </p:nvPr>
        </p:nvSpPr>
        <p:spPr>
          <a:xfrm>
            <a:off x="507868" y="228600"/>
            <a:ext cx="8485200"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3" name="Text Placeholder 4">
            <a:extLst>
              <a:ext uri="{FF2B5EF4-FFF2-40B4-BE49-F238E27FC236}">
                <a16:creationId xmlns:a16="http://schemas.microsoft.com/office/drawing/2014/main" id="{449A732D-5BEB-B847-A7FB-EAD6B5248158}"/>
              </a:ext>
            </a:extLst>
          </p:cNvPr>
          <p:cNvSpPr>
            <a:spLocks noGrp="1"/>
          </p:cNvSpPr>
          <p:nvPr>
            <p:ph type="body" sz="quarter" idx="10"/>
          </p:nvPr>
        </p:nvSpPr>
        <p:spPr>
          <a:xfrm>
            <a:off x="507868" y="1531917"/>
            <a:ext cx="848520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742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FA Student Readiness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6D54EA9-0FE7-5E49-B5A3-03799137530C}"/>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5" name="Rectangle 14">
            <a:extLst>
              <a:ext uri="{FF2B5EF4-FFF2-40B4-BE49-F238E27FC236}">
                <a16:creationId xmlns:a16="http://schemas.microsoft.com/office/drawing/2014/main" id="{51E41C65-BBFD-984D-8458-AE48345AA038}"/>
              </a:ext>
            </a:extLst>
          </p:cNvPr>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6" name="Rectangle 15">
            <a:extLst>
              <a:ext uri="{FF2B5EF4-FFF2-40B4-BE49-F238E27FC236}">
                <a16:creationId xmlns:a16="http://schemas.microsoft.com/office/drawing/2014/main" id="{F168EB84-9AEF-0342-B140-A7261696D341}"/>
              </a:ext>
            </a:extLst>
          </p:cNvPr>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7" name="Rectangle 16">
            <a:extLst>
              <a:ext uri="{FF2B5EF4-FFF2-40B4-BE49-F238E27FC236}">
                <a16:creationId xmlns:a16="http://schemas.microsoft.com/office/drawing/2014/main" id="{29A812B3-194E-0745-8D5A-54352B8F3BDD}"/>
              </a:ext>
            </a:extLst>
          </p:cNvPr>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0" name="Title Placeholder 1">
            <a:extLst>
              <a:ext uri="{FF2B5EF4-FFF2-40B4-BE49-F238E27FC236}">
                <a16:creationId xmlns:a16="http://schemas.microsoft.com/office/drawing/2014/main" id="{E4F71DA9-7955-DD45-9713-555E89ECEEC7}"/>
              </a:ext>
            </a:extLst>
          </p:cNvPr>
          <p:cNvSpPr>
            <a:spLocks noGrp="1"/>
          </p:cNvSpPr>
          <p:nvPr>
            <p:ph type="title"/>
          </p:nvPr>
        </p:nvSpPr>
        <p:spPr>
          <a:xfrm>
            <a:off x="507868" y="228600"/>
            <a:ext cx="8485200"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1" name="Text Placeholder 4">
            <a:extLst>
              <a:ext uri="{FF2B5EF4-FFF2-40B4-BE49-F238E27FC236}">
                <a16:creationId xmlns:a16="http://schemas.microsoft.com/office/drawing/2014/main" id="{80BB9A16-38C2-F14E-B9F9-FE99EE3F1BA8}"/>
              </a:ext>
            </a:extLst>
          </p:cNvPr>
          <p:cNvSpPr>
            <a:spLocks noGrp="1"/>
          </p:cNvSpPr>
          <p:nvPr>
            <p:ph type="body" sz="quarter" idx="10"/>
          </p:nvPr>
        </p:nvSpPr>
        <p:spPr>
          <a:xfrm>
            <a:off x="507868" y="1531917"/>
            <a:ext cx="848520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B21E3C87-87AB-224B-9134-C4C5AEF3DB78}"/>
              </a:ext>
            </a:extLst>
          </p:cNvPr>
          <p:cNvSpPr txBox="1"/>
          <p:nvPr userDrawn="1"/>
        </p:nvSpPr>
        <p:spPr>
          <a:xfrm rot="5400000">
            <a:off x="8226378" y="2631555"/>
            <a:ext cx="5452110" cy="646203"/>
          </a:xfrm>
          <a:prstGeom prst="rect">
            <a:avLst/>
          </a:prstGeom>
          <a:noFill/>
        </p:spPr>
        <p:txBody>
          <a:bodyPr wrap="square" rtlCol="0">
            <a:spAutoFit/>
          </a:bodyPr>
          <a:lstStyle/>
          <a:p>
            <a:r>
              <a:rPr lang="en-US" sz="3599" b="0">
                <a:solidFill>
                  <a:schemeClr val="bg1"/>
                </a:solidFill>
                <a:latin typeface="Open Sans" panose="020B0606030504020204" pitchFamily="34" charset="0"/>
                <a:ea typeface="Open Sans" panose="020B0606030504020204" pitchFamily="34" charset="0"/>
                <a:cs typeface="Open Sans" panose="020B0606030504020204" pitchFamily="34" charset="0"/>
              </a:rPr>
              <a:t>STUDENT READINESS</a:t>
            </a:r>
          </a:p>
        </p:txBody>
      </p:sp>
    </p:spTree>
    <p:extLst>
      <p:ext uri="{BB962C8B-B14F-4D97-AF65-F5344CB8AC3E}">
        <p14:creationId xmlns:p14="http://schemas.microsoft.com/office/powerpoint/2010/main" val="25286926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FA Educators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89E8E21-ABBE-8F45-B3EC-9E15035E1769}"/>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5" name="Rectangle 14">
            <a:extLst>
              <a:ext uri="{FF2B5EF4-FFF2-40B4-BE49-F238E27FC236}">
                <a16:creationId xmlns:a16="http://schemas.microsoft.com/office/drawing/2014/main" id="{3918D983-1355-004C-BCD1-B3D329AF356A}"/>
              </a:ext>
            </a:extLst>
          </p:cNvPr>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6" name="Rectangle 15">
            <a:extLst>
              <a:ext uri="{FF2B5EF4-FFF2-40B4-BE49-F238E27FC236}">
                <a16:creationId xmlns:a16="http://schemas.microsoft.com/office/drawing/2014/main" id="{85038D3C-9ECD-B64E-83FA-6A192ED04AC9}"/>
              </a:ext>
            </a:extLst>
          </p:cNvPr>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7" name="Rectangle 16">
            <a:extLst>
              <a:ext uri="{FF2B5EF4-FFF2-40B4-BE49-F238E27FC236}">
                <a16:creationId xmlns:a16="http://schemas.microsoft.com/office/drawing/2014/main" id="{7338A7DD-F09D-7741-88D2-52435917CCA1}"/>
              </a:ext>
            </a:extLst>
          </p:cNvPr>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8" name="Title Placeholder 1">
            <a:extLst>
              <a:ext uri="{FF2B5EF4-FFF2-40B4-BE49-F238E27FC236}">
                <a16:creationId xmlns:a16="http://schemas.microsoft.com/office/drawing/2014/main" id="{4C572FF4-F3AA-8549-A6C5-BDAC0A770A26}"/>
              </a:ext>
            </a:extLst>
          </p:cNvPr>
          <p:cNvSpPr>
            <a:spLocks noGrp="1"/>
          </p:cNvSpPr>
          <p:nvPr>
            <p:ph type="title"/>
          </p:nvPr>
        </p:nvSpPr>
        <p:spPr>
          <a:xfrm>
            <a:off x="507868" y="228600"/>
            <a:ext cx="8485200"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3" name="Text Placeholder 4">
            <a:extLst>
              <a:ext uri="{FF2B5EF4-FFF2-40B4-BE49-F238E27FC236}">
                <a16:creationId xmlns:a16="http://schemas.microsoft.com/office/drawing/2014/main" id="{D12DC94B-E27A-E440-96A0-C87FF10BB029}"/>
              </a:ext>
            </a:extLst>
          </p:cNvPr>
          <p:cNvSpPr>
            <a:spLocks noGrp="1"/>
          </p:cNvSpPr>
          <p:nvPr>
            <p:ph type="body" sz="quarter" idx="10"/>
          </p:nvPr>
        </p:nvSpPr>
        <p:spPr>
          <a:xfrm>
            <a:off x="507868" y="1531917"/>
            <a:ext cx="848520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624C65DE-F11F-4B4E-A4EC-9C2EEDDF7E28}"/>
              </a:ext>
            </a:extLst>
          </p:cNvPr>
          <p:cNvSpPr txBox="1"/>
          <p:nvPr userDrawn="1"/>
        </p:nvSpPr>
        <p:spPr>
          <a:xfrm rot="5400000">
            <a:off x="8082170" y="1968615"/>
            <a:ext cx="4126230" cy="646203"/>
          </a:xfrm>
          <a:prstGeom prst="rect">
            <a:avLst/>
          </a:prstGeom>
          <a:noFill/>
        </p:spPr>
        <p:txBody>
          <a:bodyPr wrap="square" rtlCol="0">
            <a:spAutoFit/>
          </a:bodyPr>
          <a:lstStyle/>
          <a:p>
            <a:r>
              <a:rPr lang="en-US" sz="3599" b="0">
                <a:solidFill>
                  <a:schemeClr val="bg1"/>
                </a:solidFill>
                <a:latin typeface="Open Sans" panose="020B0606030504020204" pitchFamily="34" charset="0"/>
                <a:ea typeface="Open Sans" panose="020B0606030504020204" pitchFamily="34" charset="0"/>
                <a:cs typeface="Open Sans" panose="020B0606030504020204" pitchFamily="34" charset="0"/>
              </a:rPr>
              <a:t>EDUCATORS</a:t>
            </a:r>
          </a:p>
        </p:txBody>
      </p:sp>
    </p:spTree>
    <p:extLst>
      <p:ext uri="{BB962C8B-B14F-4D97-AF65-F5344CB8AC3E}">
        <p14:creationId xmlns:p14="http://schemas.microsoft.com/office/powerpoint/2010/main" val="4345654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FA Color Bar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E25227-80B3-044E-B5C2-30A4886F1093}"/>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Rectangle 2"/>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4" name="Rectangle 3"/>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5" name="Rectangle 4"/>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7" name="Title Placeholder 1">
            <a:extLst>
              <a:ext uri="{FF2B5EF4-FFF2-40B4-BE49-F238E27FC236}">
                <a16:creationId xmlns:a16="http://schemas.microsoft.com/office/drawing/2014/main" id="{209CBD19-EFA2-2845-88A5-BFE46601A96C}"/>
              </a:ext>
            </a:extLst>
          </p:cNvPr>
          <p:cNvSpPr>
            <a:spLocks noGrp="1"/>
          </p:cNvSpPr>
          <p:nvPr>
            <p:ph type="title"/>
          </p:nvPr>
        </p:nvSpPr>
        <p:spPr>
          <a:xfrm>
            <a:off x="507868" y="228600"/>
            <a:ext cx="8485200"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A686CA45-9F58-2E4A-BDF7-50BEB15FD0D8}"/>
              </a:ext>
            </a:extLst>
          </p:cNvPr>
          <p:cNvSpPr>
            <a:spLocks noGrp="1"/>
          </p:cNvSpPr>
          <p:nvPr>
            <p:ph type="body" sz="quarter" idx="10"/>
          </p:nvPr>
        </p:nvSpPr>
        <p:spPr>
          <a:xfrm>
            <a:off x="507868" y="1531917"/>
            <a:ext cx="848520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979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36120" y="1070424"/>
            <a:ext cx="1200211" cy="3681160"/>
          </a:xfrm>
          <a:prstGeom prst="rect">
            <a:avLst/>
          </a:prstGeom>
        </p:spPr>
      </p:pic>
      <p:pic>
        <p:nvPicPr>
          <p:cNvPr id="4" name="Picture 3">
            <a:extLst>
              <a:ext uri="{FF2B5EF4-FFF2-40B4-BE49-F238E27FC236}">
                <a16:creationId xmlns:a16="http://schemas.microsoft.com/office/drawing/2014/main" id="{EF45A5E4-093F-5C42-B6E9-B06026B1549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387" r="29781"/>
          <a:stretch/>
        </p:blipFill>
        <p:spPr>
          <a:xfrm>
            <a:off x="209756" y="568460"/>
            <a:ext cx="3713952" cy="4685856"/>
          </a:xfrm>
          <a:prstGeom prst="rect">
            <a:avLst/>
          </a:prstGeom>
        </p:spPr>
      </p:pic>
      <p:grpSp>
        <p:nvGrpSpPr>
          <p:cNvPr id="5" name="Group 4"/>
          <p:cNvGrpSpPr/>
          <p:nvPr userDrawn="1"/>
        </p:nvGrpSpPr>
        <p:grpSpPr>
          <a:xfrm>
            <a:off x="8528034" y="604774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p:nvPr>
        </p:nvSpPr>
        <p:spPr>
          <a:xfrm>
            <a:off x="5738872" y="228600"/>
            <a:ext cx="5999188"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747793" y="1531917"/>
            <a:ext cx="599918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98515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EC3D9FEC-35B5-2A48-9240-C98F6A36B02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26236" t="491" r="41582" b="27109"/>
          <a:stretch/>
        </p:blipFill>
        <p:spPr>
          <a:xfrm>
            <a:off x="5398852" y="2054252"/>
            <a:ext cx="2259327" cy="3105150"/>
          </a:xfrm>
          <a:prstGeom prst="rect">
            <a:avLst/>
          </a:prstGeom>
        </p:spPr>
      </p:pic>
      <p:pic>
        <p:nvPicPr>
          <p:cNvPr id="4" name="Picture Placeholder 10">
            <a:extLst>
              <a:ext uri="{FF2B5EF4-FFF2-40B4-BE49-F238E27FC236}">
                <a16:creationId xmlns:a16="http://schemas.microsoft.com/office/drawing/2014/main" id="{4BF81C8E-7B92-4E4A-94BC-EB8183E7F6C8}"/>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40596" t="19332" r="23971" b="3996"/>
          <a:stretch/>
        </p:blipFill>
        <p:spPr>
          <a:xfrm>
            <a:off x="7649499" y="2054250"/>
            <a:ext cx="2268004" cy="3105152"/>
          </a:xfrm>
          <a:prstGeom prst="rect">
            <a:avLst/>
          </a:prstGeom>
        </p:spPr>
      </p:pic>
      <p:pic>
        <p:nvPicPr>
          <p:cNvPr id="5" name="Picture Placeholder 12">
            <a:extLst>
              <a:ext uri="{FF2B5EF4-FFF2-40B4-BE49-F238E27FC236}">
                <a16:creationId xmlns:a16="http://schemas.microsoft.com/office/drawing/2014/main" id="{D736E1AF-4E8A-7448-A968-D040E42C9667}"/>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l="27150" r="27150"/>
          <a:stretch>
            <a:fillRect/>
          </a:stretch>
        </p:blipFill>
        <p:spPr>
          <a:xfrm>
            <a:off x="9917502" y="2054250"/>
            <a:ext cx="2271324" cy="3105152"/>
          </a:xfrm>
          <a:prstGeom prst="rect">
            <a:avLst/>
          </a:prstGeom>
        </p:spPr>
      </p:pic>
      <p:sp>
        <p:nvSpPr>
          <p:cNvPr id="6" name="Rectangle 5"/>
          <p:cNvSpPr/>
          <p:nvPr userDrawn="1"/>
        </p:nvSpPr>
        <p:spPr>
          <a:xfrm>
            <a:off x="5397194" y="2054253"/>
            <a:ext cx="2253965" cy="3105151"/>
          </a:xfrm>
          <a:prstGeom prst="rect">
            <a:avLst/>
          </a:prstGeom>
          <a:solidFill>
            <a:srgbClr val="E877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7" name="Rectangle 6"/>
          <p:cNvSpPr/>
          <p:nvPr userDrawn="1"/>
        </p:nvSpPr>
        <p:spPr>
          <a:xfrm>
            <a:off x="7649499" y="2054253"/>
            <a:ext cx="2268004" cy="3105151"/>
          </a:xfrm>
          <a:prstGeom prst="rect">
            <a:avLst/>
          </a:prstGeom>
          <a:solidFill>
            <a:srgbClr val="2DCCD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8" name="Rectangle 7"/>
          <p:cNvSpPr/>
          <p:nvPr userDrawn="1"/>
        </p:nvSpPr>
        <p:spPr>
          <a:xfrm>
            <a:off x="9917502" y="2054253"/>
            <a:ext cx="2271324" cy="3105151"/>
          </a:xfrm>
          <a:prstGeom prst="rect">
            <a:avLst/>
          </a:prstGeom>
          <a:solidFill>
            <a:srgbClr val="D2D75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10" name="Picture Placeholder 5">
            <a:extLst>
              <a:ext uri="{FF2B5EF4-FFF2-40B4-BE49-F238E27FC236}">
                <a16:creationId xmlns:a16="http://schemas.microsoft.com/office/drawing/2014/main" id="{EEB543B9-ACE5-5044-ACA8-2AE54DED0530}"/>
              </a:ext>
            </a:extLst>
          </p:cNvPr>
          <p:cNvPicPr>
            <a:picLocks noChangeAspect="1"/>
          </p:cNvPicPr>
          <p:nvPr userDrawn="1"/>
        </p:nvPicPr>
        <p:blipFill>
          <a:blip r:embed="rId5" cstate="print">
            <a:clrChange>
              <a:clrFrom>
                <a:srgbClr val="000000">
                  <a:alpha val="0"/>
                </a:srgbClr>
              </a:clrFrom>
              <a:clrTo>
                <a:srgbClr val="000000">
                  <a:alpha val="0"/>
                </a:srgbClr>
              </a:clrTo>
            </a:clrChange>
            <a:graysc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6875" b="6875"/>
          <a:stretch>
            <a:fillRect/>
          </a:stretch>
        </p:blipFill>
        <p:spPr>
          <a:xfrm>
            <a:off x="2" y="2054254"/>
            <a:ext cx="5398853" cy="3105149"/>
          </a:xfrm>
          <a:prstGeom prst="rect">
            <a:avLst/>
          </a:prstGeom>
          <a:gradFill>
            <a:gsLst>
              <a:gs pos="0">
                <a:schemeClr val="accent1">
                  <a:lumMod val="5000"/>
                  <a:lumOff val="95000"/>
                </a:schemeClr>
              </a:gs>
              <a:gs pos="74000">
                <a:schemeClr val="accent1">
                  <a:lumMod val="45000"/>
                  <a:lumOff val="55000"/>
                </a:schemeClr>
              </a:gs>
              <a:gs pos="32000">
                <a:schemeClr val="accent1">
                  <a:lumMod val="45000"/>
                  <a:lumOff val="55000"/>
                </a:schemeClr>
              </a:gs>
              <a:gs pos="100000">
                <a:schemeClr val="accent1">
                  <a:lumMod val="30000"/>
                  <a:lumOff val="70000"/>
                </a:schemeClr>
              </a:gs>
            </a:gsLst>
            <a:lin ang="5400000" scaled="1"/>
          </a:gradFill>
        </p:spPr>
      </p:pic>
      <p:sp>
        <p:nvSpPr>
          <p:cNvPr id="9" name="Rectangle 8"/>
          <p:cNvSpPr/>
          <p:nvPr userDrawn="1"/>
        </p:nvSpPr>
        <p:spPr>
          <a:xfrm>
            <a:off x="2" y="2054253"/>
            <a:ext cx="5398853" cy="3105151"/>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94552" y="2373454"/>
            <a:ext cx="3802078" cy="2373182"/>
          </a:xfrm>
          <a:prstGeom prst="rect">
            <a:avLst/>
          </a:prstGeom>
        </p:spPr>
      </p:pic>
      <p:sp>
        <p:nvSpPr>
          <p:cNvPr id="13" name="Title Placeholder 1">
            <a:extLst>
              <a:ext uri="{FF2B5EF4-FFF2-40B4-BE49-F238E27FC236}">
                <a16:creationId xmlns:a16="http://schemas.microsoft.com/office/drawing/2014/main" id="{B1A80666-F1D1-C241-B56B-F2434B5AC704}"/>
              </a:ext>
            </a:extLst>
          </p:cNvPr>
          <p:cNvSpPr>
            <a:spLocks noGrp="1"/>
          </p:cNvSpPr>
          <p:nvPr>
            <p:ph type="title" hasCustomPrompt="1"/>
          </p:nvPr>
        </p:nvSpPr>
        <p:spPr>
          <a:xfrm>
            <a:off x="558655" y="92102"/>
            <a:ext cx="11071516" cy="1208314"/>
          </a:xfrm>
          <a:prstGeom prst="rect">
            <a:avLst/>
          </a:prstGeom>
        </p:spPr>
        <p:txBody>
          <a:bodyPr vert="horz" lIns="91440" tIns="45720" rIns="91440" bIns="45720" rtlCol="0" anchor="b">
            <a:normAutofit/>
          </a:bodyPr>
          <a:lstStyle>
            <a:lvl1pPr algn="ctr">
              <a:defRPr sz="4799">
                <a:latin typeface="Georgia" panose="02040502050405020303" pitchFamily="18" charset="0"/>
              </a:defRPr>
            </a:lvl1pPr>
          </a:lstStyle>
          <a:p>
            <a:r>
              <a:rPr lang="en-US"/>
              <a:t>Click to edit title style</a:t>
            </a:r>
          </a:p>
        </p:txBody>
      </p:sp>
      <p:grpSp>
        <p:nvGrpSpPr>
          <p:cNvPr id="15" name="Group 14">
            <a:extLst>
              <a:ext uri="{FF2B5EF4-FFF2-40B4-BE49-F238E27FC236}">
                <a16:creationId xmlns:a16="http://schemas.microsoft.com/office/drawing/2014/main" id="{69A120BF-9F35-7340-8189-F28EF706C7EC}"/>
              </a:ext>
            </a:extLst>
          </p:cNvPr>
          <p:cNvGrpSpPr/>
          <p:nvPr userDrawn="1"/>
        </p:nvGrpSpPr>
        <p:grpSpPr>
          <a:xfrm>
            <a:off x="87609" y="5383676"/>
            <a:ext cx="12013611" cy="175769"/>
            <a:chOff x="-556175" y="5388428"/>
            <a:chExt cx="10206500" cy="149291"/>
          </a:xfrm>
        </p:grpSpPr>
        <p:grpSp>
          <p:nvGrpSpPr>
            <p:cNvPr id="16" name="Group 15">
              <a:extLst>
                <a:ext uri="{FF2B5EF4-FFF2-40B4-BE49-F238E27FC236}">
                  <a16:creationId xmlns:a16="http://schemas.microsoft.com/office/drawing/2014/main" id="{3E11C9FE-A74C-3240-98F3-D5B9B6492C54}"/>
                </a:ext>
              </a:extLst>
            </p:cNvPr>
            <p:cNvGrpSpPr/>
            <p:nvPr userDrawn="1"/>
          </p:nvGrpSpPr>
          <p:grpSpPr>
            <a:xfrm>
              <a:off x="-556175" y="5388428"/>
              <a:ext cx="2501953" cy="149291"/>
              <a:chOff x="6927228" y="7552706"/>
              <a:chExt cx="5016271" cy="227062"/>
            </a:xfrm>
          </p:grpSpPr>
          <p:sp>
            <p:nvSpPr>
              <p:cNvPr id="164" name="Oval 163">
                <a:extLst>
                  <a:ext uri="{FF2B5EF4-FFF2-40B4-BE49-F238E27FC236}">
                    <a16:creationId xmlns:a16="http://schemas.microsoft.com/office/drawing/2014/main" id="{EF912B0F-EEF6-534A-AB82-92D668972EBE}"/>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C1E573E3-1BB9-7043-96C6-2D78B23F8B9E}"/>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4E5A8F4E-E545-C64D-B37C-FFEEFEE54B72}"/>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8454B668-B0A0-BC4F-A97E-E33205F94CA2}"/>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56221D30-4818-DA48-9D9F-98E20B788420}"/>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9173D0FF-D715-0040-B5E5-BB8A05CA635E}"/>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5405E21C-2376-8B49-9C1D-8B8BF377AD97}"/>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4A1CB1D2-17BB-A447-9962-22DBC835AC96}"/>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F32A6699-8D46-8F45-9FCE-DDEC50DD17C4}"/>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08B6E076-CBBD-644B-B2DF-9D23CB71AE6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7F7F2465-CAB0-374D-A006-5511D8C558D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3D438939-E8FF-E841-B961-805EC07E8C51}"/>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AA4B5F6F-79E8-DB4F-A640-32C776229651}"/>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E236DD86-DF25-1E4E-81F8-17D9EAF6AC9B}"/>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D6E8BC3C-F3FD-4A49-8F07-24C564B9D91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F7DA2E63-053D-F649-8B5A-366D384B64CE}"/>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F9A61E0D-5243-F342-8E46-0DCAA11D4294}"/>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64BA01C9-124F-1345-93EF-640A6C10890D}"/>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F223D7AF-C33D-1549-A0A5-3CF935F65CFB}"/>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90E2169E-3202-D245-A3D8-889DB0DC606F}"/>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73DE0EE6-2CDE-124C-92E2-E71CF4DBB4E2}"/>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DDC37A68-100A-B446-9C9B-94060F277157}"/>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2431F842-660D-294E-ABFA-446E814A5AD4}"/>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DAA8C648-2929-504C-A99D-BC28CA8EC2CB}"/>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7EDC446D-BD9A-B246-9176-77B9B3E313A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561920B2-9928-564F-BB79-CC7CFD7B1590}"/>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024BC6B5-7418-FA4B-9801-50D1787D7109}"/>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E6F0EC4B-979E-8A4F-9530-A40661A7F1B3}"/>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461D17D1-A24F-FA4F-8026-A57016F7993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F13E24A2-3A13-DF48-8CAB-E04CF6FAD64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D32061DF-AA67-0B4F-BBFC-18B9BAC2F0E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C72C0402-29E9-0D4C-93CE-406B8D2E47AE}"/>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D97EE4D4-5B9B-3643-99CB-8AE44A0B683E}"/>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5E6C1BDF-6C67-4F40-9ECC-47B44CB6337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BE5577C1-9432-AC40-A5AE-56167D7FC88F}"/>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1E0A254B-969B-4940-8E86-85C71F3449C8}"/>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44CE44EA-AAF3-2D48-852A-BA69E51FE15E}"/>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D7937132-E04B-CB48-9C7D-31E99A854179}"/>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0DC34544-1063-294B-AEBF-2341F140E87B}"/>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247073FF-4072-F649-950A-AB15BF0B507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4" name="Oval 203">
                <a:extLst>
                  <a:ext uri="{FF2B5EF4-FFF2-40B4-BE49-F238E27FC236}">
                    <a16:creationId xmlns:a16="http://schemas.microsoft.com/office/drawing/2014/main" id="{155AB66B-F460-324D-812B-CB2BA2EFE1D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5" name="Oval 204">
                <a:extLst>
                  <a:ext uri="{FF2B5EF4-FFF2-40B4-BE49-F238E27FC236}">
                    <a16:creationId xmlns:a16="http://schemas.microsoft.com/office/drawing/2014/main" id="{5F705815-68E4-1D43-9ACA-4B4AB41C08BB}"/>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6" name="Oval 205">
                <a:extLst>
                  <a:ext uri="{FF2B5EF4-FFF2-40B4-BE49-F238E27FC236}">
                    <a16:creationId xmlns:a16="http://schemas.microsoft.com/office/drawing/2014/main" id="{A7531344-5272-D247-857B-E98A04A7913C}"/>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7" name="Oval 206">
                <a:extLst>
                  <a:ext uri="{FF2B5EF4-FFF2-40B4-BE49-F238E27FC236}">
                    <a16:creationId xmlns:a16="http://schemas.microsoft.com/office/drawing/2014/main" id="{24DDC550-515E-884A-98D8-4BA5EE6CEE24}"/>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8" name="Oval 207">
                <a:extLst>
                  <a:ext uri="{FF2B5EF4-FFF2-40B4-BE49-F238E27FC236}">
                    <a16:creationId xmlns:a16="http://schemas.microsoft.com/office/drawing/2014/main" id="{8CBC2D22-6CE6-9E41-BF03-F2B7E26710BA}"/>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9" name="Oval 208">
                <a:extLst>
                  <a:ext uri="{FF2B5EF4-FFF2-40B4-BE49-F238E27FC236}">
                    <a16:creationId xmlns:a16="http://schemas.microsoft.com/office/drawing/2014/main" id="{2BA87232-3EE1-754D-B0A5-11362098A24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0" name="Oval 209">
                <a:extLst>
                  <a:ext uri="{FF2B5EF4-FFF2-40B4-BE49-F238E27FC236}">
                    <a16:creationId xmlns:a16="http://schemas.microsoft.com/office/drawing/2014/main" id="{3A417B07-6BC6-524E-A500-60C1AF78FEF8}"/>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1" name="Oval 210">
                <a:extLst>
                  <a:ext uri="{FF2B5EF4-FFF2-40B4-BE49-F238E27FC236}">
                    <a16:creationId xmlns:a16="http://schemas.microsoft.com/office/drawing/2014/main" id="{262F790D-2C23-9A44-8587-7CDDC7A39F47}"/>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7" name="Group 16">
              <a:extLst>
                <a:ext uri="{FF2B5EF4-FFF2-40B4-BE49-F238E27FC236}">
                  <a16:creationId xmlns:a16="http://schemas.microsoft.com/office/drawing/2014/main" id="{237EF657-F22A-5043-A3ED-A3E70820B79C}"/>
                </a:ext>
              </a:extLst>
            </p:cNvPr>
            <p:cNvGrpSpPr/>
            <p:nvPr userDrawn="1"/>
          </p:nvGrpSpPr>
          <p:grpSpPr>
            <a:xfrm>
              <a:off x="2008922" y="5388428"/>
              <a:ext cx="2501953" cy="149291"/>
              <a:chOff x="6927228" y="7552706"/>
              <a:chExt cx="5016271" cy="227062"/>
            </a:xfrm>
          </p:grpSpPr>
          <p:sp>
            <p:nvSpPr>
              <p:cNvPr id="116" name="Oval 115">
                <a:extLst>
                  <a:ext uri="{FF2B5EF4-FFF2-40B4-BE49-F238E27FC236}">
                    <a16:creationId xmlns:a16="http://schemas.microsoft.com/office/drawing/2014/main" id="{5F3584AD-F8D5-5B4F-8A3C-F909EBD84B63}"/>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006EADBF-9A25-B049-9389-B4B822E6776E}"/>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587CD37E-EDEE-F944-B5D9-CD640051D346}"/>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F09FDA8F-705B-7445-83EE-01C4692F97C5}"/>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2294DAAB-9421-1D49-A0E0-5F2962DF594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843D1113-61EA-C342-ADD9-BDC89B45F1D1}"/>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289F2884-60EA-F040-ABCC-640C11ADE019}"/>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3D0D37DE-E48D-FD4A-B493-734FCA552DC4}"/>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F7BF5998-C658-2B49-BF1C-BC93B7AFC7F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07E384BF-2925-C443-A51A-BAAA0A3D93C8}"/>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5921C59E-B483-FD48-8B2D-D58511F21D19}"/>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0991228E-9258-484D-843F-D3A9FDDEE841}"/>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9D1C2ED8-AE97-B040-921D-977ABF45645F}"/>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48D90B15-ADB1-8C4B-B19A-D7CB6E22164B}"/>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D4F4970E-E688-6F48-B006-5CC604274483}"/>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DB0FFE97-D100-8B4A-AB51-492415D010F1}"/>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A7D39236-A7EE-094A-A60E-D7A43CFA7048}"/>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8B9D20C9-249D-8C49-8015-A401189E3644}"/>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AEDE03F6-7B0B-C54D-A01C-3164AA26B6E0}"/>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08DC07DF-6319-FE42-80AE-F2B0D83A49E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D316B931-67FC-694C-AC99-108805FF4122}"/>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99552ED4-4E6F-6A42-BDE1-DB4B22EE82AF}"/>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F221E1D0-2012-1F42-BFBF-64F4785FA6D1}"/>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A42405AC-171B-FE4D-807A-373596C517B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F562C103-0000-0B49-A35C-A415C790D364}"/>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2D6358A4-22E7-F24C-9BF9-A51405446227}"/>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0FF7D2C6-B4DD-074D-8416-6FAF0033AFF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00DEE38B-51C1-914A-9E5C-5227AB2A936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708ADF36-321A-BB4F-858E-5C52853F6DB3}"/>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27E75FE7-962D-C94A-A8C8-A2F301D9A139}"/>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C9597D22-7D6B-BF4E-94EB-4B707014F31E}"/>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B4E9B3CF-D747-E449-B569-661DF1708F1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5663515C-386C-5A49-95D4-56BCE5FAF199}"/>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F4816D83-BC61-B14D-9C4C-FD612A8AFFB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B3859FD9-8844-9848-BFD3-8543C5CC6CDA}"/>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F01538DE-83D4-4A44-9FA5-F19A29428D48}"/>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B466E8A5-D195-4D4B-AABD-B3C6C4AEEA6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AE220B75-7166-5843-BAC7-9FA2707BB451}"/>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BA4ECBEE-0A72-5D41-A557-17D271D414F8}"/>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E6ABA97A-6242-9C43-92FE-C1FEA5AE33B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F35D50A5-F80F-A647-AE00-43CA8A997CCD}"/>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0C3BA718-61A3-8649-B9D9-96B4622027A0}"/>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EBAEFD7F-407E-EA48-A086-9DD5A82AC8D6}"/>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6337AC2E-CDD2-5147-8539-54645232407C}"/>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F3D493A1-4900-384B-882F-6D2C7FEFB590}"/>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0DD153CC-0666-2E4B-98E3-9A6E7F63AB4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86DF279E-C3AC-0B44-B366-7DB50FF804D5}"/>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A13ED11B-8650-914E-A7FA-D93EEBA0A813}"/>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8" name="Group 17">
              <a:extLst>
                <a:ext uri="{FF2B5EF4-FFF2-40B4-BE49-F238E27FC236}">
                  <a16:creationId xmlns:a16="http://schemas.microsoft.com/office/drawing/2014/main" id="{C5072EC1-9A9A-AA4E-BCAF-F0FA9232DE46}"/>
                </a:ext>
              </a:extLst>
            </p:cNvPr>
            <p:cNvGrpSpPr/>
            <p:nvPr userDrawn="1"/>
          </p:nvGrpSpPr>
          <p:grpSpPr>
            <a:xfrm>
              <a:off x="4583275" y="5388428"/>
              <a:ext cx="2501953" cy="149291"/>
              <a:chOff x="6927228" y="7552706"/>
              <a:chExt cx="5016271" cy="227062"/>
            </a:xfrm>
          </p:grpSpPr>
          <p:sp>
            <p:nvSpPr>
              <p:cNvPr id="68" name="Oval 67">
                <a:extLst>
                  <a:ext uri="{FF2B5EF4-FFF2-40B4-BE49-F238E27FC236}">
                    <a16:creationId xmlns:a16="http://schemas.microsoft.com/office/drawing/2014/main" id="{24A88537-7EEB-4B40-9B67-A2EC352D5F3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1F15C8B4-381B-B448-AD14-754478F659B5}"/>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E35BD491-D303-414B-8562-5D1C5C90DDFB}"/>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30FC53CB-E294-E347-ACE7-583CACA3FADB}"/>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E09E55E9-6BD7-E247-BA30-30B47764B862}"/>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E9DEC776-1435-2449-9248-4BC3B67E2E40}"/>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61FC6019-8982-4046-AADE-809CC8F3A4F3}"/>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925034FC-E6B3-4347-A723-9017F6FF28E4}"/>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459EFFF1-E79C-8D46-9331-05E7DFFAD81A}"/>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2D0EB820-87BE-C849-9312-8BFE2F064EC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E15D5C2A-85C1-FB48-B08E-005B0C9CC5EA}"/>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EF9E93ED-83CE-5847-BAA8-19AD9367119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29FEB417-C9B2-F14F-B871-3BC533C9F53F}"/>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D5E67D50-1ACB-7546-85E7-F1913E00001A}"/>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486FFDF4-810E-3148-9597-967A701D6F0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F54B66E1-95FF-E341-8853-AF9900BD55DC}"/>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60214990-600D-C142-A439-34F9567574BB}"/>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B55AAADB-710F-8F45-9765-498E433E1806}"/>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1319C4EB-54F1-EC48-896F-B6D2BFAEB4DF}"/>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4CE00956-EFE9-7F4F-A7F9-399FC998E7F6}"/>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B6BB5E84-37E4-1F4D-B241-0F893534FFD4}"/>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4A59986F-414D-E646-91B4-53A762BDE0CD}"/>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21B0F7FB-6EB1-2A47-A75C-405FEB09AD9C}"/>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DFABB03D-3FFB-4E4B-82EA-7543381052BD}"/>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255F7CB7-0B69-A447-8F00-9ACD00D168B4}"/>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A4CC0D92-ED40-844B-8D9E-6187EBDD6C6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B5CA1277-10D6-514B-B4AC-D1B366ED8075}"/>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BB5790AB-A43A-4244-A284-CF0079633AED}"/>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0552C6D9-E40B-4745-B33B-C480D96A8039}"/>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67DB5439-9A7A-F943-90A7-2CE712A6E71E}"/>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395E2649-D93B-1D41-9D52-5C8E1D0D5FBA}"/>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DA3ED38F-D877-2142-BE0E-13C3AF774DD9}"/>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DBDC4F6C-5BC9-8E41-9808-3897BF58AE04}"/>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F79D731D-CDB0-8C46-831B-F56140221E57}"/>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2C115E27-D844-F549-A39D-E091628C0165}"/>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8A73D298-4094-EA4D-BBB4-F99ED3F5F982}"/>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9FEC35F5-4F0E-C948-A440-9E8A08CBEF9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FBC522FA-B101-6A47-98B7-302C7AAB894D}"/>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951DD4AC-3C2D-F646-A56A-DD9B453EAE9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7B87EB64-4610-454D-96AA-70CB71F8E03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35EFEC91-45F4-E943-9208-67D3E055A653}"/>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FD273C18-F0FC-1849-AEA5-2F72C73C9538}"/>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4434C156-1DAF-FB44-A5BC-629B0B22C0F0}"/>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55EA44AB-4C9A-C947-A095-5BC60EA3E7E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5BBFBC2E-6B80-D84E-B943-9F67083DCB9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033E1E90-7428-C348-A58A-94028A25545B}"/>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CE3C3B3C-D309-8547-BE91-A9247E7E1DA1}"/>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20B39BCD-3728-EE4B-B8CE-4AA40CDB1FCB}"/>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9" name="Group 18">
              <a:extLst>
                <a:ext uri="{FF2B5EF4-FFF2-40B4-BE49-F238E27FC236}">
                  <a16:creationId xmlns:a16="http://schemas.microsoft.com/office/drawing/2014/main" id="{F0878324-3761-F446-B25F-F0A4661023B2}"/>
                </a:ext>
              </a:extLst>
            </p:cNvPr>
            <p:cNvGrpSpPr/>
            <p:nvPr userDrawn="1"/>
          </p:nvGrpSpPr>
          <p:grpSpPr>
            <a:xfrm>
              <a:off x="7148372" y="5388428"/>
              <a:ext cx="2501953" cy="149291"/>
              <a:chOff x="6927228" y="7552706"/>
              <a:chExt cx="5016271" cy="227062"/>
            </a:xfrm>
          </p:grpSpPr>
          <p:sp>
            <p:nvSpPr>
              <p:cNvPr id="20" name="Oval 19">
                <a:extLst>
                  <a:ext uri="{FF2B5EF4-FFF2-40B4-BE49-F238E27FC236}">
                    <a16:creationId xmlns:a16="http://schemas.microsoft.com/office/drawing/2014/main" id="{020A1073-CC0A-5845-A40A-80148A571A94}"/>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52A35C77-9DBC-7747-94E9-B19DF069576A}"/>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6D944309-0691-2843-94BB-94CE534C7A70}"/>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803A69A6-8100-8144-9A90-B60C63ABAD51}"/>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4FFC9C8A-85FE-CB4E-99B9-C23C0A769751}"/>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CC58D23B-6C31-094D-8E45-6C8F4F068B9C}"/>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9B02944A-B799-6D46-9F08-5D7E9D88E20A}"/>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EF737233-669E-C940-B671-27C6F45871FB}"/>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5C479F78-7E3D-E94B-8CDA-7F5286285A66}"/>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53495010-9BDD-BF4C-9A80-1F2DAABFE001}"/>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D1E17199-27DE-1047-A0C8-3519FCE7802B}"/>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E4642A74-E910-6241-9D91-D6ED2EC8AC2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9C42757D-576D-4840-8225-C1D8D25B5627}"/>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1E71B04E-E1A1-F74D-80E4-0BA51ACFC838}"/>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362A01D0-01A7-004D-93E4-E4B1A465E201}"/>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B88CE8FE-10CD-9B40-B75F-C09541BBFE74}"/>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59DA3988-3338-8F47-8006-5EDD2F19152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5480C019-405D-D841-B262-CCC8B0A46DB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42BF52C3-65AE-3743-A224-80A6A01CE9EC}"/>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6EDD8004-1B13-7E43-B2F4-9DD935DD0756}"/>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85630E5-E9CF-4444-9267-717F77A7D9A4}"/>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82FB3E46-A2A9-A54D-943E-83DCB7112183}"/>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C73F1496-0D23-CE46-92FF-B588055A04FD}"/>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74C3F240-1DE5-2244-9156-439FBDF60385}"/>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41366BED-41C1-9A4D-9E0B-30254087E8E0}"/>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F15D71F1-3448-5045-9226-E0ECBB0A6F5D}"/>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A1CCBFD6-B1CA-904E-AE7E-FA030B39AF0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BBB75F07-156B-0246-B274-E32944D8A79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984943BB-AF7B-1840-B81F-B4371D4618CD}"/>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B7F6B231-7F01-404A-9735-CC75DEBA6ED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A255AA55-A993-7843-9084-3EF3AE411BB6}"/>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8FD40011-6BCA-5A4D-89AC-700FA1757978}"/>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0F780EF2-7736-2D46-B262-4D30A7D08863}"/>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A4904872-117D-2340-8917-B6AE8A889527}"/>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37F96B6A-61A5-1040-B1E5-DDF98972103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07D5F316-7249-2147-B8F9-6F93D060D83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0B932FE1-9304-414D-9F5B-8381B421D63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5909069E-8544-BD48-AAAA-FB55BB637709}"/>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3D937349-F160-2644-AD65-DABB1FB077F1}"/>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1656E01E-035D-1242-847E-F26FF56A8E0E}"/>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5B3B2E9A-6CBA-BA44-A874-5F20259D055E}"/>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C1FCDA7B-47FC-9E4E-95BB-CA3E697A3ED4}"/>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1A55C24C-EB9E-EB4C-8389-C5B712C02910}"/>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904482B7-5B20-E14F-8F4F-5497FAFA8593}"/>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9C8B7605-3F08-DB46-9D8D-58D66F5CD6F9}"/>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846EA885-5970-8A4B-8847-8F33CC537C0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F2C45CE9-E3FA-1142-8AAF-E18AA168C54E}"/>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A7E81239-B5C7-E640-8097-DA48E59CDAE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
        <p:nvSpPr>
          <p:cNvPr id="212" name="Text Placeholder 8">
            <a:extLst>
              <a:ext uri="{FF2B5EF4-FFF2-40B4-BE49-F238E27FC236}">
                <a16:creationId xmlns:a16="http://schemas.microsoft.com/office/drawing/2014/main" id="{DBC92E94-8F82-144A-AB81-BDD7CFE7CDF8}"/>
              </a:ext>
            </a:extLst>
          </p:cNvPr>
          <p:cNvSpPr>
            <a:spLocks noGrp="1"/>
          </p:cNvSpPr>
          <p:nvPr>
            <p:ph type="body" sz="quarter" idx="10"/>
          </p:nvPr>
        </p:nvSpPr>
        <p:spPr>
          <a:xfrm>
            <a:off x="1934660" y="1362862"/>
            <a:ext cx="8319508" cy="596900"/>
          </a:xfrm>
        </p:spPr>
        <p:txBody>
          <a:bodyPr/>
          <a:lstStyle>
            <a:lvl1pPr marL="0" indent="0" algn="ctr">
              <a:buNone/>
              <a:defRPr/>
            </a:lvl1pPr>
            <a:lvl2pPr marL="457086" indent="0" algn="ctr">
              <a:buNone/>
              <a:defRPr/>
            </a:lvl2pPr>
            <a:lvl3pPr marL="914172" indent="0" algn="ctr">
              <a:buNone/>
              <a:defRPr/>
            </a:lvl3pPr>
            <a:lvl4pPr marL="1371257" indent="0" algn="ctr">
              <a:buNone/>
              <a:defRPr/>
            </a:lvl4pPr>
            <a:lvl5pPr marL="1828343" indent="0" algn="ctr">
              <a:buNone/>
              <a:defRPr/>
            </a:lvl5pPr>
          </a:lstStyle>
          <a:p>
            <a:pPr lvl="0"/>
            <a:r>
              <a:rPr lang="en-US"/>
              <a:t>Click to edit Master text styles</a:t>
            </a:r>
          </a:p>
        </p:txBody>
      </p:sp>
    </p:spTree>
    <p:extLst>
      <p:ext uri="{BB962C8B-B14F-4D97-AF65-F5344CB8AC3E}">
        <p14:creationId xmlns:p14="http://schemas.microsoft.com/office/powerpoint/2010/main" val="31133001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eory of Action">
    <p:spTree>
      <p:nvGrpSpPr>
        <p:cNvPr id="1" name=""/>
        <p:cNvGrpSpPr/>
        <p:nvPr/>
      </p:nvGrpSpPr>
      <p:grpSpPr>
        <a:xfrm>
          <a:off x="0" y="0"/>
          <a:ext cx="0" cy="0"/>
          <a:chOff x="0" y="0"/>
          <a:chExt cx="0" cy="0"/>
        </a:xfrm>
      </p:grpSpPr>
      <p:sp>
        <p:nvSpPr>
          <p:cNvPr id="3" name="TextBox 2"/>
          <p:cNvSpPr txBox="1"/>
          <p:nvPr userDrawn="1"/>
        </p:nvSpPr>
        <p:spPr>
          <a:xfrm>
            <a:off x="280284" y="533653"/>
            <a:ext cx="4354825" cy="646160"/>
          </a:xfrm>
          <a:prstGeom prst="rect">
            <a:avLst/>
          </a:prstGeom>
          <a:noFill/>
        </p:spPr>
        <p:txBody>
          <a:bodyPr wrap="square" lIns="91398" tIns="45699" rIns="91398" bIns="45699" rtlCol="0">
            <a:spAutoFit/>
          </a:bodyPr>
          <a:lstStyle/>
          <a:p>
            <a:pPr algn="ctr"/>
            <a:r>
              <a:rPr lang="en-US" sz="3599" b="1">
                <a:solidFill>
                  <a:schemeClr val="accent2"/>
                </a:solidFill>
                <a:latin typeface="Georgia" panose="02040502050405020303" pitchFamily="18" charset="0"/>
                <a:ea typeface="Open Sans" panose="020B0606030504020204" pitchFamily="34" charset="0"/>
                <a:cs typeface="Open Sans" panose="020B0606030504020204" pitchFamily="34" charset="0"/>
              </a:rPr>
              <a:t>Theory of Action</a:t>
            </a:r>
            <a:endParaRPr lang="id-ID" sz="3599" b="1">
              <a:solidFill>
                <a:schemeClr val="accent2"/>
              </a:solidFill>
              <a:latin typeface="Georgia" panose="02040502050405020303" pitchFamily="18" charset="0"/>
              <a:ea typeface="Open Sans" panose="020B0606030504020204" pitchFamily="34" charset="0"/>
              <a:cs typeface="Open Sans" panose="020B0606030504020204" pitchFamily="34" charset="0"/>
            </a:endParaRPr>
          </a:p>
        </p:txBody>
      </p:sp>
      <p:sp>
        <p:nvSpPr>
          <p:cNvPr id="4" name="Subtitle 2"/>
          <p:cNvSpPr txBox="1">
            <a:spLocks/>
          </p:cNvSpPr>
          <p:nvPr userDrawn="1"/>
        </p:nvSpPr>
        <p:spPr>
          <a:xfrm>
            <a:off x="4793072" y="389572"/>
            <a:ext cx="7167275" cy="958221"/>
          </a:xfrm>
          <a:prstGeom prst="rect">
            <a:avLst/>
          </a:prstGeom>
        </p:spPr>
        <p:txBody>
          <a:bodyPr vert="horz" wrap="square" lIns="217434" tIns="108717" rIns="217434" bIns="108717"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2400">
                <a:latin typeface="Georgia" panose="02040502050405020303" pitchFamily="18" charset="0"/>
                <a:cs typeface="Lato Light"/>
              </a:rPr>
              <a:t>The department will create meaningful and lasting change for students in TN through: </a:t>
            </a:r>
            <a:endParaRPr lang="en-US" sz="2400">
              <a:solidFill>
                <a:schemeClr val="accent1"/>
              </a:solidFill>
              <a:latin typeface="Georgia" panose="02040502050405020303" pitchFamily="18" charset="0"/>
              <a:cs typeface="Lato Light"/>
            </a:endParaRPr>
          </a:p>
        </p:txBody>
      </p:sp>
      <p:sp>
        <p:nvSpPr>
          <p:cNvPr id="5" name="TextBox 4"/>
          <p:cNvSpPr txBox="1"/>
          <p:nvPr userDrawn="1"/>
        </p:nvSpPr>
        <p:spPr>
          <a:xfrm>
            <a:off x="8429007" y="4754570"/>
            <a:ext cx="910742" cy="430802"/>
          </a:xfrm>
          <a:prstGeom prst="rect">
            <a:avLst/>
          </a:prstGeom>
          <a:noFill/>
        </p:spPr>
        <p:txBody>
          <a:bodyPr wrap="none" lIns="182796" tIns="91398" rIns="0"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Engage</a:t>
            </a:r>
            <a:endParaRPr lang="id-ID" sz="1600" b="1">
              <a:solidFill>
                <a:srgbClr val="445469"/>
              </a:solidFill>
              <a:ea typeface="Open Sans" panose="020B0606030504020204" pitchFamily="34" charset="0"/>
              <a:cs typeface="Open Sans" panose="020B0606030504020204" pitchFamily="34" charset="0"/>
            </a:endParaRPr>
          </a:p>
        </p:txBody>
      </p:sp>
      <p:sp>
        <p:nvSpPr>
          <p:cNvPr id="6" name="TextBox 5"/>
          <p:cNvSpPr txBox="1"/>
          <p:nvPr userDrawn="1"/>
        </p:nvSpPr>
        <p:spPr>
          <a:xfrm>
            <a:off x="8429007" y="5064985"/>
            <a:ext cx="3224305" cy="1019289"/>
          </a:xfrm>
          <a:prstGeom prst="rect">
            <a:avLst/>
          </a:prstGeom>
          <a:noFill/>
        </p:spPr>
        <p:txBody>
          <a:bodyPr wrap="square" lIns="219362" tIns="109682" rIns="0"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Authentically engage with stakeholders to measure what is and isn’t working.</a:t>
            </a:r>
          </a:p>
        </p:txBody>
      </p:sp>
      <p:sp>
        <p:nvSpPr>
          <p:cNvPr id="7" name="Rectangle 6"/>
          <p:cNvSpPr/>
          <p:nvPr userDrawn="1"/>
        </p:nvSpPr>
        <p:spPr>
          <a:xfrm flipV="1">
            <a:off x="8636635" y="6059943"/>
            <a:ext cx="3016676" cy="73098"/>
          </a:xfrm>
          <a:prstGeom prst="rect">
            <a:avLst/>
          </a:prstGeom>
          <a:solidFill>
            <a:srgbClr val="FFFFFF">
              <a:lumMod val="85000"/>
            </a:srgbClr>
          </a:solidFill>
          <a:ln w="6350" cap="flat" cmpd="sng" algn="ctr">
            <a:noFill/>
            <a:prstDash val="solid"/>
            <a:miter lim="800000"/>
          </a:ln>
          <a:effectLst/>
        </p:spPr>
        <p:txBody>
          <a:bodyPr rIns="0"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Lato Light"/>
              <a:ea typeface="+mn-ea"/>
              <a:cs typeface="+mn-cs"/>
            </a:endParaRPr>
          </a:p>
        </p:txBody>
      </p:sp>
      <p:sp>
        <p:nvSpPr>
          <p:cNvPr id="8" name="TextBox 7"/>
          <p:cNvSpPr txBox="1"/>
          <p:nvPr userDrawn="1"/>
        </p:nvSpPr>
        <p:spPr>
          <a:xfrm>
            <a:off x="4836584" y="4754570"/>
            <a:ext cx="1252417" cy="430802"/>
          </a:xfrm>
          <a:prstGeom prst="rect">
            <a:avLst/>
          </a:prstGeom>
          <a:noFill/>
        </p:spPr>
        <p:txBody>
          <a:bodyPr wrap="none" lIns="182796" tIns="91398" rIns="182796"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Capacity</a:t>
            </a:r>
            <a:endParaRPr lang="id-ID" sz="1600" b="1">
              <a:solidFill>
                <a:srgbClr val="445469"/>
              </a:solidFill>
              <a:ea typeface="Open Sans" panose="020B0606030504020204" pitchFamily="34" charset="0"/>
              <a:cs typeface="Open Sans" panose="020B0606030504020204" pitchFamily="34" charset="0"/>
            </a:endParaRPr>
          </a:p>
        </p:txBody>
      </p:sp>
      <p:sp>
        <p:nvSpPr>
          <p:cNvPr id="9" name="TextBox 8"/>
          <p:cNvSpPr txBox="1"/>
          <p:nvPr userDrawn="1"/>
        </p:nvSpPr>
        <p:spPr>
          <a:xfrm>
            <a:off x="4836583" y="5064983"/>
            <a:ext cx="3464747" cy="1019289"/>
          </a:xfrm>
          <a:prstGeom prst="rect">
            <a:avLst/>
          </a:prstGeom>
          <a:noFill/>
        </p:spPr>
        <p:txBody>
          <a:bodyPr wrap="square" lIns="219362" tIns="109682" rIns="219362"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Build district capacity and consider the needs and realities of each district in our work.</a:t>
            </a:r>
          </a:p>
        </p:txBody>
      </p:sp>
      <p:sp>
        <p:nvSpPr>
          <p:cNvPr id="10" name="Rectangle 9"/>
          <p:cNvSpPr/>
          <p:nvPr userDrawn="1"/>
        </p:nvSpPr>
        <p:spPr>
          <a:xfrm flipV="1">
            <a:off x="5059234" y="6053982"/>
            <a:ext cx="3063149" cy="69076"/>
          </a:xfrm>
          <a:prstGeom prst="rect">
            <a:avLst/>
          </a:prstGeom>
          <a:solidFill>
            <a:srgbClr val="557879"/>
          </a:solidFill>
          <a:ln w="6350" cap="flat" cmpd="sng" algn="ctr">
            <a:noFill/>
            <a:prstDash val="solid"/>
            <a:miter lim="800000"/>
          </a:ln>
          <a:effectLst/>
        </p:spPr>
        <p:txBody>
          <a:bodyPr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Lato Light"/>
              <a:ea typeface="+mn-ea"/>
              <a:cs typeface="+mn-cs"/>
            </a:endParaRPr>
          </a:p>
        </p:txBody>
      </p:sp>
      <p:sp>
        <p:nvSpPr>
          <p:cNvPr id="11" name="TextBox 10"/>
          <p:cNvSpPr txBox="1"/>
          <p:nvPr userDrawn="1"/>
        </p:nvSpPr>
        <p:spPr>
          <a:xfrm>
            <a:off x="8429006" y="1509276"/>
            <a:ext cx="864254" cy="430802"/>
          </a:xfrm>
          <a:prstGeom prst="rect">
            <a:avLst/>
          </a:prstGeom>
          <a:noFill/>
        </p:spPr>
        <p:txBody>
          <a:bodyPr wrap="none" lIns="182796" tIns="91398" rIns="0"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Access</a:t>
            </a:r>
            <a:endParaRPr lang="id-ID" sz="1600" b="1">
              <a:solidFill>
                <a:srgbClr val="445469"/>
              </a:solidFill>
              <a:ea typeface="Open Sans" panose="020B0606030504020204" pitchFamily="34" charset="0"/>
              <a:cs typeface="Open Sans" panose="020B0606030504020204" pitchFamily="34" charset="0"/>
            </a:endParaRPr>
          </a:p>
        </p:txBody>
      </p:sp>
      <p:sp>
        <p:nvSpPr>
          <p:cNvPr id="12" name="TextBox 11"/>
          <p:cNvSpPr txBox="1"/>
          <p:nvPr userDrawn="1"/>
        </p:nvSpPr>
        <p:spPr>
          <a:xfrm>
            <a:off x="8429007" y="1759713"/>
            <a:ext cx="2671532" cy="1019289"/>
          </a:xfrm>
          <a:prstGeom prst="rect">
            <a:avLst/>
          </a:prstGeom>
          <a:noFill/>
        </p:spPr>
        <p:txBody>
          <a:bodyPr wrap="square" lIns="219362" tIns="109682" rIns="0"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Focus on rigorous academic expectations for all children.</a:t>
            </a:r>
          </a:p>
        </p:txBody>
      </p:sp>
      <p:sp>
        <p:nvSpPr>
          <p:cNvPr id="13" name="Rectangle 12"/>
          <p:cNvSpPr/>
          <p:nvPr userDrawn="1"/>
        </p:nvSpPr>
        <p:spPr>
          <a:xfrm flipV="1">
            <a:off x="8636635" y="2718027"/>
            <a:ext cx="3016676" cy="74806"/>
          </a:xfrm>
          <a:prstGeom prst="rect">
            <a:avLst/>
          </a:prstGeom>
          <a:solidFill>
            <a:srgbClr val="D9D952"/>
          </a:solidFill>
          <a:ln w="6350" cap="flat" cmpd="sng" algn="ctr">
            <a:noFill/>
            <a:prstDash val="solid"/>
            <a:miter lim="800000"/>
          </a:ln>
          <a:effectLst/>
        </p:spPr>
        <p:txBody>
          <a:bodyPr rIns="0"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Lato Light"/>
              <a:ea typeface="+mn-ea"/>
              <a:cs typeface="+mn-cs"/>
            </a:endParaRPr>
          </a:p>
        </p:txBody>
      </p:sp>
      <p:sp>
        <p:nvSpPr>
          <p:cNvPr id="14" name="TextBox 13"/>
          <p:cNvSpPr txBox="1"/>
          <p:nvPr userDrawn="1"/>
        </p:nvSpPr>
        <p:spPr>
          <a:xfrm>
            <a:off x="4836585" y="1509276"/>
            <a:ext cx="1646756" cy="430802"/>
          </a:xfrm>
          <a:prstGeom prst="rect">
            <a:avLst/>
          </a:prstGeom>
          <a:noFill/>
        </p:spPr>
        <p:txBody>
          <a:bodyPr wrap="none" lIns="182796" tIns="91398" rIns="182796"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Foundations</a:t>
            </a:r>
            <a:endParaRPr lang="id-ID" sz="1600" b="1">
              <a:solidFill>
                <a:srgbClr val="445469"/>
              </a:solidFill>
              <a:ea typeface="Open Sans" panose="020B0606030504020204" pitchFamily="34" charset="0"/>
              <a:cs typeface="Open Sans" panose="020B0606030504020204" pitchFamily="34" charset="0"/>
            </a:endParaRPr>
          </a:p>
        </p:txBody>
      </p:sp>
      <p:sp>
        <p:nvSpPr>
          <p:cNvPr id="15" name="TextBox 14"/>
          <p:cNvSpPr txBox="1"/>
          <p:nvPr userDrawn="1"/>
        </p:nvSpPr>
        <p:spPr>
          <a:xfrm>
            <a:off x="4836585" y="1759713"/>
            <a:ext cx="3831735" cy="1019289"/>
          </a:xfrm>
          <a:prstGeom prst="rect">
            <a:avLst/>
          </a:prstGeom>
          <a:noFill/>
        </p:spPr>
        <p:txBody>
          <a:bodyPr wrap="square" lIns="219362" tIns="109682" rIns="219362"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Build upon the commitment to standards, assessment, accountability, and evaluation.</a:t>
            </a:r>
          </a:p>
        </p:txBody>
      </p:sp>
      <p:sp>
        <p:nvSpPr>
          <p:cNvPr id="16" name="Rectangle 15"/>
          <p:cNvSpPr/>
          <p:nvPr userDrawn="1"/>
        </p:nvSpPr>
        <p:spPr>
          <a:xfrm flipV="1">
            <a:off x="5059233" y="2720942"/>
            <a:ext cx="3014346" cy="75237"/>
          </a:xfrm>
          <a:prstGeom prst="rect">
            <a:avLst/>
          </a:prstGeom>
          <a:solidFill>
            <a:srgbClr val="6FCCD1"/>
          </a:solidFill>
          <a:ln w="6350" cap="flat" cmpd="sng" algn="ctr">
            <a:noFill/>
            <a:prstDash val="solid"/>
            <a:miter lim="800000"/>
          </a:ln>
          <a:effectLst/>
        </p:spPr>
        <p:txBody>
          <a:bodyPr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Lato Light"/>
              <a:ea typeface="+mn-ea"/>
              <a:cs typeface="+mn-cs"/>
            </a:endParaRPr>
          </a:p>
        </p:txBody>
      </p:sp>
      <p:sp>
        <p:nvSpPr>
          <p:cNvPr id="17" name="TextBox 16"/>
          <p:cNvSpPr txBox="1"/>
          <p:nvPr userDrawn="1"/>
        </p:nvSpPr>
        <p:spPr>
          <a:xfrm>
            <a:off x="8429006" y="3135599"/>
            <a:ext cx="1008525" cy="430802"/>
          </a:xfrm>
          <a:prstGeom prst="rect">
            <a:avLst/>
          </a:prstGeom>
          <a:noFill/>
        </p:spPr>
        <p:txBody>
          <a:bodyPr wrap="none" lIns="182796" tIns="91398" rIns="0"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Pipeline</a:t>
            </a:r>
            <a:endParaRPr lang="id-ID" sz="1600" b="1">
              <a:solidFill>
                <a:srgbClr val="445469"/>
              </a:solidFill>
              <a:ea typeface="Open Sans" panose="020B0606030504020204" pitchFamily="34" charset="0"/>
              <a:cs typeface="Open Sans" panose="020B0606030504020204" pitchFamily="34" charset="0"/>
            </a:endParaRPr>
          </a:p>
        </p:txBody>
      </p:sp>
      <p:sp>
        <p:nvSpPr>
          <p:cNvPr id="18" name="TextBox 17"/>
          <p:cNvSpPr txBox="1"/>
          <p:nvPr userDrawn="1"/>
        </p:nvSpPr>
        <p:spPr>
          <a:xfrm>
            <a:off x="8429007" y="3472073"/>
            <a:ext cx="3102795" cy="1019289"/>
          </a:xfrm>
          <a:prstGeom prst="rect">
            <a:avLst/>
          </a:prstGeom>
          <a:noFill/>
        </p:spPr>
        <p:txBody>
          <a:bodyPr wrap="square" lIns="219362" tIns="109682" rIns="0"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Build and maintain a strong educator pipeline and retention strategy.</a:t>
            </a:r>
          </a:p>
        </p:txBody>
      </p:sp>
      <p:sp>
        <p:nvSpPr>
          <p:cNvPr id="19" name="Rectangle 18"/>
          <p:cNvSpPr/>
          <p:nvPr userDrawn="1"/>
        </p:nvSpPr>
        <p:spPr>
          <a:xfrm flipV="1">
            <a:off x="8636636" y="4442968"/>
            <a:ext cx="3102795" cy="74637"/>
          </a:xfrm>
          <a:prstGeom prst="rect">
            <a:avLst/>
          </a:prstGeom>
          <a:solidFill>
            <a:srgbClr val="EB3732"/>
          </a:solidFill>
          <a:ln w="6350" cap="flat" cmpd="sng" algn="ctr">
            <a:noFill/>
            <a:prstDash val="solid"/>
            <a:miter lim="800000"/>
          </a:ln>
          <a:effectLst/>
        </p:spPr>
        <p:txBody>
          <a:bodyPr rIns="0"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Lato Light"/>
              <a:ea typeface="+mn-ea"/>
              <a:cs typeface="+mn-cs"/>
            </a:endParaRPr>
          </a:p>
        </p:txBody>
      </p:sp>
      <p:sp>
        <p:nvSpPr>
          <p:cNvPr id="20" name="TextBox 19"/>
          <p:cNvSpPr txBox="1"/>
          <p:nvPr userDrawn="1"/>
        </p:nvSpPr>
        <p:spPr>
          <a:xfrm>
            <a:off x="4836583" y="3135599"/>
            <a:ext cx="1289286" cy="430802"/>
          </a:xfrm>
          <a:prstGeom prst="rect">
            <a:avLst/>
          </a:prstGeom>
          <a:noFill/>
        </p:spPr>
        <p:txBody>
          <a:bodyPr wrap="none" lIns="182796" tIns="91398" rIns="182796"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Supports</a:t>
            </a:r>
            <a:endParaRPr lang="id-ID" sz="1600" b="1">
              <a:solidFill>
                <a:srgbClr val="445469"/>
              </a:solidFill>
              <a:ea typeface="Open Sans" panose="020B0606030504020204" pitchFamily="34" charset="0"/>
              <a:cs typeface="Open Sans" panose="020B0606030504020204" pitchFamily="34" charset="0"/>
            </a:endParaRPr>
          </a:p>
        </p:txBody>
      </p:sp>
      <p:sp>
        <p:nvSpPr>
          <p:cNvPr id="21" name="TextBox 20"/>
          <p:cNvSpPr txBox="1"/>
          <p:nvPr userDrawn="1"/>
        </p:nvSpPr>
        <p:spPr>
          <a:xfrm>
            <a:off x="4836584" y="3472075"/>
            <a:ext cx="3014346" cy="1019289"/>
          </a:xfrm>
          <a:prstGeom prst="rect">
            <a:avLst/>
          </a:prstGeom>
          <a:noFill/>
        </p:spPr>
        <p:txBody>
          <a:bodyPr wrap="square" lIns="219362" tIns="109682" rIns="219362"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Provide whole child supports for schools, teachers, and families.</a:t>
            </a:r>
          </a:p>
        </p:txBody>
      </p:sp>
      <p:sp>
        <p:nvSpPr>
          <p:cNvPr id="22" name="Rectangle 21"/>
          <p:cNvSpPr/>
          <p:nvPr userDrawn="1"/>
        </p:nvSpPr>
        <p:spPr>
          <a:xfrm flipV="1">
            <a:off x="5059234" y="4433905"/>
            <a:ext cx="3063149" cy="72263"/>
          </a:xfrm>
          <a:prstGeom prst="rect">
            <a:avLst/>
          </a:prstGeom>
          <a:solidFill>
            <a:srgbClr val="F07F3A"/>
          </a:solidFill>
          <a:ln w="6350" cap="flat" cmpd="sng" algn="ctr">
            <a:noFill/>
            <a:prstDash val="solid"/>
            <a:miter lim="800000"/>
          </a:ln>
          <a:effectLst/>
        </p:spPr>
        <p:txBody>
          <a:bodyPr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Lato Light"/>
              <a:ea typeface="+mn-ea"/>
              <a:cs typeface="+mn-cs"/>
            </a:endParaRPr>
          </a:p>
        </p:txBody>
      </p:sp>
      <p:pic>
        <p:nvPicPr>
          <p:cNvPr id="63" name="Picture 62"/>
          <p:cNvPicPr>
            <a:picLocks noChangeAspect="1"/>
          </p:cNvPicPr>
          <p:nvPr userDrawn="1"/>
        </p:nvPicPr>
        <p:blipFill rotWithShape="1">
          <a:blip r:embed="rId2"/>
          <a:srcRect l="7540" t="3421" r="6695" b="2531"/>
          <a:stretch/>
        </p:blipFill>
        <p:spPr>
          <a:xfrm>
            <a:off x="117877" y="1719943"/>
            <a:ext cx="4679638" cy="4299858"/>
          </a:xfrm>
          <a:prstGeom prst="rect">
            <a:avLst/>
          </a:prstGeom>
        </p:spPr>
      </p:pic>
    </p:spTree>
    <p:extLst>
      <p:ext uri="{BB962C8B-B14F-4D97-AF65-F5344CB8AC3E}">
        <p14:creationId xmlns:p14="http://schemas.microsoft.com/office/powerpoint/2010/main" val="327689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aphic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669" y="87400"/>
            <a:ext cx="6102683" cy="6104272"/>
          </a:xfrm>
          <a:prstGeom prst="rect">
            <a:avLst/>
          </a:prstGeom>
        </p:spPr>
      </p:pic>
      <p:sp>
        <p:nvSpPr>
          <p:cNvPr id="14" name="Text Placeholder 10"/>
          <p:cNvSpPr>
            <a:spLocks noGrp="1"/>
          </p:cNvSpPr>
          <p:nvPr>
            <p:ph type="body" sz="quarter" idx="12"/>
          </p:nvPr>
        </p:nvSpPr>
        <p:spPr>
          <a:xfrm rot="16200000">
            <a:off x="-95886" y="2846139"/>
            <a:ext cx="2743203" cy="639512"/>
          </a:xfrm>
        </p:spPr>
        <p:txBody>
          <a:bodyPr/>
          <a:lstStyle>
            <a:lvl1pPr marL="0" indent="0" algn="ctr">
              <a:buNone/>
              <a:defRPr baseline="0">
                <a:solidFill>
                  <a:schemeClr val="bg1"/>
                </a:solidFill>
              </a:defRPr>
            </a:lvl1pPr>
          </a:lstStyle>
          <a:p>
            <a:pPr lvl="0"/>
            <a:r>
              <a:rPr lang="en-US"/>
              <a:t>Click to edit Master text styles</a:t>
            </a:r>
          </a:p>
        </p:txBody>
      </p:sp>
      <p:sp>
        <p:nvSpPr>
          <p:cNvPr id="9" name="Text Placeholder 10"/>
          <p:cNvSpPr>
            <a:spLocks noGrp="1"/>
          </p:cNvSpPr>
          <p:nvPr>
            <p:ph type="body" sz="quarter" idx="15"/>
          </p:nvPr>
        </p:nvSpPr>
        <p:spPr>
          <a:xfrm>
            <a:off x="1915766" y="750972"/>
            <a:ext cx="2742489" cy="639678"/>
          </a:xfrm>
        </p:spPr>
        <p:txBody>
          <a:bodyPr/>
          <a:lstStyle>
            <a:lvl1pPr marL="0" indent="0" algn="ctr">
              <a:buNone/>
              <a:defRPr baseline="0">
                <a:solidFill>
                  <a:schemeClr val="bg1"/>
                </a:solidFill>
              </a:defRPr>
            </a:lvl1pPr>
          </a:lstStyle>
          <a:p>
            <a:pPr lvl="0"/>
            <a:r>
              <a:rPr lang="en-US"/>
              <a:t>Click to edit Master text styles</a:t>
            </a:r>
          </a:p>
        </p:txBody>
      </p:sp>
      <p:sp>
        <p:nvSpPr>
          <p:cNvPr id="10" name="Text Placeholder 10"/>
          <p:cNvSpPr>
            <a:spLocks noGrp="1"/>
          </p:cNvSpPr>
          <p:nvPr>
            <p:ph type="body" sz="quarter" idx="16"/>
          </p:nvPr>
        </p:nvSpPr>
        <p:spPr>
          <a:xfrm rot="5400000">
            <a:off x="4040843" y="2846140"/>
            <a:ext cx="2743203" cy="639512"/>
          </a:xfrm>
        </p:spPr>
        <p:txBody>
          <a:bodyPr/>
          <a:lstStyle>
            <a:lvl1pPr marL="0" indent="0" algn="ctr">
              <a:buNone/>
              <a:defRPr baseline="0">
                <a:solidFill>
                  <a:schemeClr val="bg1"/>
                </a:solidFill>
              </a:defRPr>
            </a:lvl1pPr>
          </a:lstStyle>
          <a:p>
            <a:pPr lvl="0"/>
            <a:r>
              <a:rPr lang="en-US"/>
              <a:t>Click to edit Master text styles</a:t>
            </a:r>
          </a:p>
        </p:txBody>
      </p:sp>
      <p:sp>
        <p:nvSpPr>
          <p:cNvPr id="13" name="Text Placeholder 10"/>
          <p:cNvSpPr>
            <a:spLocks noGrp="1"/>
          </p:cNvSpPr>
          <p:nvPr>
            <p:ph type="body" sz="quarter" idx="17"/>
          </p:nvPr>
        </p:nvSpPr>
        <p:spPr>
          <a:xfrm>
            <a:off x="1916964" y="4954406"/>
            <a:ext cx="2742489" cy="639678"/>
          </a:xfrm>
        </p:spPr>
        <p:txBody>
          <a:bodyPr/>
          <a:lstStyle>
            <a:lvl1pPr marL="0" indent="0" algn="ctr">
              <a:buNone/>
              <a:defRPr baseline="0">
                <a:solidFill>
                  <a:schemeClr val="bg1"/>
                </a:solidFill>
              </a:defRPr>
            </a:lvl1pPr>
          </a:lstStyle>
          <a:p>
            <a:pPr lvl="0"/>
            <a:r>
              <a:rPr lang="en-US"/>
              <a:t>Click to edit Master text styles</a:t>
            </a:r>
          </a:p>
        </p:txBody>
      </p:sp>
      <p:sp>
        <p:nvSpPr>
          <p:cNvPr id="12" name="Title Placeholder 1">
            <a:extLst>
              <a:ext uri="{FF2B5EF4-FFF2-40B4-BE49-F238E27FC236}">
                <a16:creationId xmlns:a16="http://schemas.microsoft.com/office/drawing/2014/main" id="{32CC780C-E8D9-B441-BEF6-AE6F6F43693E}"/>
              </a:ext>
            </a:extLst>
          </p:cNvPr>
          <p:cNvSpPr>
            <a:spLocks noGrp="1"/>
          </p:cNvSpPr>
          <p:nvPr>
            <p:ph type="title"/>
          </p:nvPr>
        </p:nvSpPr>
        <p:spPr>
          <a:xfrm>
            <a:off x="5732200" y="228600"/>
            <a:ext cx="584718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5" name="Text Placeholder 4">
            <a:extLst>
              <a:ext uri="{FF2B5EF4-FFF2-40B4-BE49-F238E27FC236}">
                <a16:creationId xmlns:a16="http://schemas.microsoft.com/office/drawing/2014/main" id="{D725FD5F-7EDD-9B43-930F-1F581B4D7FD7}"/>
              </a:ext>
            </a:extLst>
          </p:cNvPr>
          <p:cNvSpPr>
            <a:spLocks noGrp="1"/>
          </p:cNvSpPr>
          <p:nvPr>
            <p:ph type="body" sz="quarter" idx="10"/>
          </p:nvPr>
        </p:nvSpPr>
        <p:spPr>
          <a:xfrm>
            <a:off x="6216301" y="1531917"/>
            <a:ext cx="5363082"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3230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aphic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23676" y="-420063"/>
            <a:ext cx="5813653" cy="7013948"/>
          </a:xfrm>
          <a:prstGeom prst="rect">
            <a:avLst/>
          </a:prstGeom>
        </p:spPr>
      </p:pic>
      <p:sp>
        <p:nvSpPr>
          <p:cNvPr id="9" name="Content Placeholder 8"/>
          <p:cNvSpPr>
            <a:spLocks noGrp="1"/>
          </p:cNvSpPr>
          <p:nvPr>
            <p:ph sz="quarter" idx="11" hasCustomPrompt="1"/>
          </p:nvPr>
        </p:nvSpPr>
        <p:spPr>
          <a:xfrm>
            <a:off x="7885481" y="2457452"/>
            <a:ext cx="1190315" cy="1057275"/>
          </a:xfrm>
        </p:spPr>
        <p:txBody>
          <a:bodyPr/>
          <a:lstStyle>
            <a:lvl1pPr marL="0" indent="0">
              <a:buNone/>
              <a:defRPr baseline="0"/>
            </a:lvl1pPr>
          </a:lstStyle>
          <a:p>
            <a:pPr lvl="0"/>
            <a:r>
              <a:rPr lang="en-US"/>
              <a:t>Click to add text or image</a:t>
            </a:r>
          </a:p>
        </p:txBody>
      </p:sp>
      <p:sp>
        <p:nvSpPr>
          <p:cNvPr id="8" name="Title Placeholder 1">
            <a:extLst>
              <a:ext uri="{FF2B5EF4-FFF2-40B4-BE49-F238E27FC236}">
                <a16:creationId xmlns:a16="http://schemas.microsoft.com/office/drawing/2014/main" id="{B96DECB2-EF22-AA42-9736-34B9E1B4B5D5}"/>
              </a:ext>
            </a:extLst>
          </p:cNvPr>
          <p:cNvSpPr>
            <a:spLocks noGrp="1"/>
          </p:cNvSpPr>
          <p:nvPr>
            <p:ph type="title"/>
          </p:nvPr>
        </p:nvSpPr>
        <p:spPr>
          <a:xfrm>
            <a:off x="507869" y="228600"/>
            <a:ext cx="558654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0" name="Text Placeholder 4">
            <a:extLst>
              <a:ext uri="{FF2B5EF4-FFF2-40B4-BE49-F238E27FC236}">
                <a16:creationId xmlns:a16="http://schemas.microsoft.com/office/drawing/2014/main" id="{BA659A5C-6A65-454B-B601-1832E0051684}"/>
              </a:ext>
            </a:extLst>
          </p:cNvPr>
          <p:cNvSpPr>
            <a:spLocks noGrp="1"/>
          </p:cNvSpPr>
          <p:nvPr>
            <p:ph type="body" sz="quarter" idx="10"/>
          </p:nvPr>
        </p:nvSpPr>
        <p:spPr>
          <a:xfrm>
            <a:off x="507870" y="1531917"/>
            <a:ext cx="5283897"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17990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aphic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11133" y="-1046748"/>
            <a:ext cx="5964694" cy="8602579"/>
          </a:xfrm>
          <a:prstGeom prst="rect">
            <a:avLst/>
          </a:prstGeom>
        </p:spPr>
      </p:pic>
      <p:sp>
        <p:nvSpPr>
          <p:cNvPr id="10" name="Text Placeholder 9"/>
          <p:cNvSpPr>
            <a:spLocks noGrp="1"/>
          </p:cNvSpPr>
          <p:nvPr>
            <p:ph type="body" sz="quarter" idx="10"/>
          </p:nvPr>
        </p:nvSpPr>
        <p:spPr>
          <a:xfrm>
            <a:off x="507869" y="4314827"/>
            <a:ext cx="5229451" cy="1457325"/>
          </a:xfrm>
        </p:spPr>
        <p:txBody>
          <a:bodyPr>
            <a:normAutofit/>
          </a:bodyPr>
          <a:lstStyle>
            <a:lvl1pPr marL="0" indent="0" algn="r">
              <a:buNone/>
              <a:defRPr sz="2400"/>
            </a:lvl1pPr>
          </a:lstStyle>
          <a:p>
            <a:pPr lvl="0"/>
            <a:r>
              <a:rPr lang="en-US"/>
              <a:t>Click to edit Master text styles</a:t>
            </a:r>
          </a:p>
        </p:txBody>
      </p:sp>
      <p:sp>
        <p:nvSpPr>
          <p:cNvPr id="12" name="Text Placeholder 11"/>
          <p:cNvSpPr>
            <a:spLocks noGrp="1"/>
          </p:cNvSpPr>
          <p:nvPr>
            <p:ph type="body" sz="quarter" idx="11"/>
          </p:nvPr>
        </p:nvSpPr>
        <p:spPr>
          <a:xfrm>
            <a:off x="7425813" y="884572"/>
            <a:ext cx="3589990"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3" name="Text Placeholder 11"/>
          <p:cNvSpPr>
            <a:spLocks noGrp="1"/>
          </p:cNvSpPr>
          <p:nvPr>
            <p:ph type="body" sz="quarter" idx="12"/>
          </p:nvPr>
        </p:nvSpPr>
        <p:spPr>
          <a:xfrm>
            <a:off x="7425814" y="2447925"/>
            <a:ext cx="3589990"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4" name="Text Placeholder 11"/>
          <p:cNvSpPr>
            <a:spLocks noGrp="1"/>
          </p:cNvSpPr>
          <p:nvPr>
            <p:ph type="body" sz="quarter" idx="13"/>
          </p:nvPr>
        </p:nvSpPr>
        <p:spPr>
          <a:xfrm>
            <a:off x="7551358" y="3943976"/>
            <a:ext cx="3589990"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7" name="Text Placeholder 11"/>
          <p:cNvSpPr>
            <a:spLocks noGrp="1"/>
          </p:cNvSpPr>
          <p:nvPr>
            <p:ph type="body" sz="quarter" idx="14"/>
          </p:nvPr>
        </p:nvSpPr>
        <p:spPr>
          <a:xfrm>
            <a:off x="7551358" y="5440028"/>
            <a:ext cx="3589990"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1" name="Title Placeholder 1">
            <a:extLst>
              <a:ext uri="{FF2B5EF4-FFF2-40B4-BE49-F238E27FC236}">
                <a16:creationId xmlns:a16="http://schemas.microsoft.com/office/drawing/2014/main" id="{9772070D-F9FD-7344-B21E-B599A9C179F9}"/>
              </a:ext>
            </a:extLst>
          </p:cNvPr>
          <p:cNvSpPr>
            <a:spLocks noGrp="1"/>
          </p:cNvSpPr>
          <p:nvPr>
            <p:ph type="title"/>
          </p:nvPr>
        </p:nvSpPr>
        <p:spPr>
          <a:xfrm>
            <a:off x="507869" y="3000375"/>
            <a:ext cx="5229451" cy="1208314"/>
          </a:xfrm>
          <a:prstGeom prst="rect">
            <a:avLst/>
          </a:prstGeom>
        </p:spPr>
        <p:txBody>
          <a:bodyPr vert="horz" lIns="91440" tIns="45720" rIns="91440" bIns="45720" rtlCol="0" anchor="ctr">
            <a:normAutofit/>
          </a:bodyPr>
          <a:lstStyle>
            <a:lvl1pPr algn="r">
              <a:defRPr>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2157354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Slide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49F479-6C74-DD43-9159-EDBBBF818650}"/>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56"/>
          <a:stretch/>
        </p:blipFill>
        <p:spPr>
          <a:xfrm>
            <a:off x="10669635" y="4469130"/>
            <a:ext cx="1132787" cy="2419692"/>
          </a:xfrm>
          <a:prstGeom prst="rect">
            <a:avLst/>
          </a:prstGeom>
        </p:spPr>
      </p:pic>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507868" y="1531917"/>
            <a:ext cx="1007355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0924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phic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26970" y="-1101130"/>
            <a:ext cx="4769117" cy="9348776"/>
          </a:xfrm>
          <a:prstGeom prst="rect">
            <a:avLst/>
          </a:prstGeom>
        </p:spPr>
      </p:pic>
      <p:sp>
        <p:nvSpPr>
          <p:cNvPr id="8" name="Text Placeholder 7"/>
          <p:cNvSpPr>
            <a:spLocks noGrp="1"/>
          </p:cNvSpPr>
          <p:nvPr>
            <p:ph type="body" sz="quarter" idx="10"/>
          </p:nvPr>
        </p:nvSpPr>
        <p:spPr>
          <a:xfrm>
            <a:off x="1805470" y="2126807"/>
            <a:ext cx="1622638" cy="1208314"/>
          </a:xfrm>
        </p:spPr>
        <p:txBody>
          <a:bodyPr anchor="b">
            <a:noAutofit/>
          </a:bodyPr>
          <a:lstStyle>
            <a:lvl1pPr marL="0" indent="0" algn="ctr">
              <a:buNone/>
              <a:defRPr sz="2000">
                <a:solidFill>
                  <a:schemeClr val="accent4"/>
                </a:solidFill>
              </a:defRPr>
            </a:lvl1pPr>
          </a:lstStyle>
          <a:p>
            <a:pPr lvl="0"/>
            <a:r>
              <a:rPr lang="en-US"/>
              <a:t>Click to edit Master text styles</a:t>
            </a:r>
          </a:p>
        </p:txBody>
      </p:sp>
      <p:sp>
        <p:nvSpPr>
          <p:cNvPr id="9" name="Title Placeholder 1">
            <a:extLst>
              <a:ext uri="{FF2B5EF4-FFF2-40B4-BE49-F238E27FC236}">
                <a16:creationId xmlns:a16="http://schemas.microsoft.com/office/drawing/2014/main" id="{D2B230F9-F1A2-294E-8C90-93CC0A1E02D2}"/>
              </a:ext>
            </a:extLst>
          </p:cNvPr>
          <p:cNvSpPr>
            <a:spLocks noGrp="1"/>
          </p:cNvSpPr>
          <p:nvPr>
            <p:ph type="title"/>
          </p:nvPr>
        </p:nvSpPr>
        <p:spPr>
          <a:xfrm>
            <a:off x="558655" y="228600"/>
            <a:ext cx="11071516" cy="1208314"/>
          </a:xfrm>
          <a:prstGeom prst="rect">
            <a:avLst/>
          </a:prstGeom>
        </p:spPr>
        <p:txBody>
          <a:bodyPr vert="horz" lIns="91440" tIns="45720" rIns="91440" bIns="45720" rtlCol="0" anchor="ctr">
            <a:normAutofit/>
          </a:bodyPr>
          <a:lstStyle>
            <a:lvl1pPr algn="ctr">
              <a:defRPr>
                <a:latin typeface="Georgia" panose="02040502050405020303" pitchFamily="18" charset="0"/>
              </a:defRPr>
            </a:lvl1pPr>
          </a:lstStyle>
          <a:p>
            <a:r>
              <a:rPr lang="en-US"/>
              <a:t>Click to edit Master title style</a:t>
            </a:r>
          </a:p>
        </p:txBody>
      </p:sp>
      <p:sp>
        <p:nvSpPr>
          <p:cNvPr id="14" name="Text Placeholder 7">
            <a:extLst>
              <a:ext uri="{FF2B5EF4-FFF2-40B4-BE49-F238E27FC236}">
                <a16:creationId xmlns:a16="http://schemas.microsoft.com/office/drawing/2014/main" id="{7BAF5998-E5AF-3D40-A47A-3F8666A21A57}"/>
              </a:ext>
            </a:extLst>
          </p:cNvPr>
          <p:cNvSpPr>
            <a:spLocks noGrp="1"/>
          </p:cNvSpPr>
          <p:nvPr>
            <p:ph type="body" sz="quarter" idx="11"/>
          </p:nvPr>
        </p:nvSpPr>
        <p:spPr>
          <a:xfrm>
            <a:off x="5351656" y="2128178"/>
            <a:ext cx="1622638" cy="1208314"/>
          </a:xfrm>
        </p:spPr>
        <p:txBody>
          <a:bodyPr anchor="b">
            <a:noAutofit/>
          </a:bodyPr>
          <a:lstStyle>
            <a:lvl1pPr marL="0" indent="0" algn="ctr">
              <a:buNone/>
              <a:defRPr sz="2000">
                <a:solidFill>
                  <a:schemeClr val="accent3"/>
                </a:solidFill>
              </a:defRPr>
            </a:lvl1pPr>
          </a:lstStyle>
          <a:p>
            <a:pPr lvl="0"/>
            <a:r>
              <a:rPr lang="en-US"/>
              <a:t>Click to edit Master text styles</a:t>
            </a:r>
          </a:p>
        </p:txBody>
      </p:sp>
      <p:sp>
        <p:nvSpPr>
          <p:cNvPr id="15" name="Text Placeholder 7">
            <a:extLst>
              <a:ext uri="{FF2B5EF4-FFF2-40B4-BE49-F238E27FC236}">
                <a16:creationId xmlns:a16="http://schemas.microsoft.com/office/drawing/2014/main" id="{B14425BA-DEF6-0144-BD59-C3F0E0DC0580}"/>
              </a:ext>
            </a:extLst>
          </p:cNvPr>
          <p:cNvSpPr>
            <a:spLocks noGrp="1"/>
          </p:cNvSpPr>
          <p:nvPr>
            <p:ph type="body" sz="quarter" idx="12"/>
          </p:nvPr>
        </p:nvSpPr>
        <p:spPr>
          <a:xfrm>
            <a:off x="8910539" y="2126807"/>
            <a:ext cx="1622638" cy="1208314"/>
          </a:xfrm>
        </p:spPr>
        <p:txBody>
          <a:bodyPr anchor="b">
            <a:noAutofit/>
          </a:bodyPr>
          <a:lstStyle>
            <a:lvl1pPr marL="0" indent="0" algn="ctr">
              <a:buNone/>
              <a:defRPr sz="2000">
                <a:solidFill>
                  <a:schemeClr val="accent2"/>
                </a:solidFill>
              </a:defRPr>
            </a:lvl1pPr>
          </a:lstStyle>
          <a:p>
            <a:pPr lvl="0"/>
            <a:r>
              <a:rPr lang="en-US"/>
              <a:t>Click to edit Master text styles</a:t>
            </a:r>
          </a:p>
        </p:txBody>
      </p:sp>
      <p:sp>
        <p:nvSpPr>
          <p:cNvPr id="16" name="Text Placeholder 7">
            <a:extLst>
              <a:ext uri="{FF2B5EF4-FFF2-40B4-BE49-F238E27FC236}">
                <a16:creationId xmlns:a16="http://schemas.microsoft.com/office/drawing/2014/main" id="{4093BCD0-6284-514D-BC72-3D7E92636908}"/>
              </a:ext>
            </a:extLst>
          </p:cNvPr>
          <p:cNvSpPr>
            <a:spLocks noGrp="1"/>
          </p:cNvSpPr>
          <p:nvPr>
            <p:ph type="body" sz="quarter" idx="13"/>
          </p:nvPr>
        </p:nvSpPr>
        <p:spPr>
          <a:xfrm>
            <a:off x="3572849" y="4017697"/>
            <a:ext cx="1622638" cy="1208314"/>
          </a:xfrm>
        </p:spPr>
        <p:txBody>
          <a:bodyPr anchor="t">
            <a:noAutofit/>
          </a:bodyPr>
          <a:lstStyle>
            <a:lvl1pPr marL="0" indent="0" algn="ctr">
              <a:buNone/>
              <a:defRPr sz="2000">
                <a:solidFill>
                  <a:schemeClr val="accent5"/>
                </a:solidFill>
              </a:defRPr>
            </a:lvl1pPr>
          </a:lstStyle>
          <a:p>
            <a:pPr lvl="0"/>
            <a:r>
              <a:rPr lang="en-US"/>
              <a:t>Click to edit Master text styles</a:t>
            </a:r>
          </a:p>
        </p:txBody>
      </p:sp>
      <p:sp>
        <p:nvSpPr>
          <p:cNvPr id="17" name="Text Placeholder 7">
            <a:extLst>
              <a:ext uri="{FF2B5EF4-FFF2-40B4-BE49-F238E27FC236}">
                <a16:creationId xmlns:a16="http://schemas.microsoft.com/office/drawing/2014/main" id="{6782AE8A-0F9C-314A-8733-3D939DC19ED0}"/>
              </a:ext>
            </a:extLst>
          </p:cNvPr>
          <p:cNvSpPr>
            <a:spLocks noGrp="1"/>
          </p:cNvSpPr>
          <p:nvPr>
            <p:ph type="body" sz="quarter" idx="14"/>
          </p:nvPr>
        </p:nvSpPr>
        <p:spPr>
          <a:xfrm>
            <a:off x="7120305" y="4016326"/>
            <a:ext cx="1622638" cy="1208314"/>
          </a:xfrm>
        </p:spPr>
        <p:txBody>
          <a:bodyPr anchor="t">
            <a:noAutofit/>
          </a:bodyPr>
          <a:lstStyle>
            <a:lvl1pPr marL="0" indent="0" algn="ctr">
              <a:buNone/>
              <a:defRPr sz="2000">
                <a:solidFill>
                  <a:schemeClr val="accent6"/>
                </a:solidFill>
              </a:defRPr>
            </a:lvl1pPr>
          </a:lstStyle>
          <a:p>
            <a:pPr lvl="0"/>
            <a:r>
              <a:rPr lang="en-US"/>
              <a:t>Click to edit Master text styles</a:t>
            </a:r>
          </a:p>
        </p:txBody>
      </p:sp>
    </p:spTree>
    <p:extLst>
      <p:ext uri="{BB962C8B-B14F-4D97-AF65-F5344CB8AC3E}">
        <p14:creationId xmlns:p14="http://schemas.microsoft.com/office/powerpoint/2010/main" val="28768746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phic 6">
    <p:spTree>
      <p:nvGrpSpPr>
        <p:cNvPr id="1" name=""/>
        <p:cNvGrpSpPr/>
        <p:nvPr/>
      </p:nvGrpSpPr>
      <p:grpSpPr>
        <a:xfrm>
          <a:off x="0" y="0"/>
          <a:ext cx="0" cy="0"/>
          <a:chOff x="0" y="0"/>
          <a:chExt cx="0" cy="0"/>
        </a:xfrm>
      </p:grpSpPr>
      <p:sp>
        <p:nvSpPr>
          <p:cNvPr id="2" name="Title 1"/>
          <p:cNvSpPr>
            <a:spLocks noGrp="1"/>
          </p:cNvSpPr>
          <p:nvPr>
            <p:ph type="title"/>
          </p:nvPr>
        </p:nvSpPr>
        <p:spPr>
          <a:xfrm>
            <a:off x="3359546" y="180978"/>
            <a:ext cx="8534084" cy="895349"/>
          </a:xfrm>
        </p:spPr>
        <p:txBody>
          <a:bodyPr>
            <a:normAutofit/>
          </a:bodyPr>
          <a:lstStyle>
            <a:lvl1pPr algn="r">
              <a:defRPr sz="3599">
                <a:latin typeface="Georgia" panose="02040502050405020303" pitchFamily="18" charset="0"/>
              </a:defRPr>
            </a:lvl1p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0821" b="3811"/>
          <a:stretch/>
        </p:blipFill>
        <p:spPr>
          <a:xfrm>
            <a:off x="0" y="0"/>
            <a:ext cx="11072786" cy="6141270"/>
          </a:xfrm>
          <a:prstGeom prst="rect">
            <a:avLst/>
          </a:prstGeom>
        </p:spPr>
      </p:pic>
      <p:sp>
        <p:nvSpPr>
          <p:cNvPr id="7" name="Text Placeholder 6"/>
          <p:cNvSpPr>
            <a:spLocks noGrp="1"/>
          </p:cNvSpPr>
          <p:nvPr>
            <p:ph type="body" sz="quarter" idx="10" hasCustomPrompt="1"/>
          </p:nvPr>
        </p:nvSpPr>
        <p:spPr>
          <a:xfrm>
            <a:off x="180929" y="381000"/>
            <a:ext cx="1535100" cy="800100"/>
          </a:xfrm>
        </p:spPr>
        <p:txBody>
          <a:bodyPr/>
          <a:lstStyle>
            <a:lvl1pPr marL="0" indent="0">
              <a:buNone/>
              <a:defRPr sz="1800">
                <a:solidFill>
                  <a:schemeClr val="bg1"/>
                </a:solidFill>
              </a:defRPr>
            </a:lvl1pPr>
          </a:lstStyle>
          <a:p>
            <a:pPr lvl="0"/>
            <a:r>
              <a:rPr lang="en-US"/>
              <a:t>Click to edit or add graphic</a:t>
            </a:r>
          </a:p>
        </p:txBody>
      </p:sp>
      <p:sp>
        <p:nvSpPr>
          <p:cNvPr id="8" name="Text Placeholder 6"/>
          <p:cNvSpPr>
            <a:spLocks noGrp="1"/>
          </p:cNvSpPr>
          <p:nvPr>
            <p:ph type="body" sz="quarter" idx="11"/>
          </p:nvPr>
        </p:nvSpPr>
        <p:spPr>
          <a:xfrm>
            <a:off x="180927" y="1562100"/>
            <a:ext cx="1535102" cy="800100"/>
          </a:xfrm>
        </p:spPr>
        <p:txBody>
          <a:bodyPr>
            <a:noAutofit/>
          </a:bodyPr>
          <a:lstStyle>
            <a:lvl1pPr marL="0" indent="0">
              <a:buNone/>
              <a:defRPr sz="1800">
                <a:solidFill>
                  <a:schemeClr val="bg1"/>
                </a:solidFill>
              </a:defRPr>
            </a:lvl1pPr>
          </a:lstStyle>
          <a:p>
            <a:pPr lvl="0"/>
            <a:r>
              <a:rPr lang="en-US"/>
              <a:t>Click to edit Master text styles</a:t>
            </a:r>
          </a:p>
        </p:txBody>
      </p:sp>
      <p:sp>
        <p:nvSpPr>
          <p:cNvPr id="9" name="Text Placeholder 6"/>
          <p:cNvSpPr>
            <a:spLocks noGrp="1"/>
          </p:cNvSpPr>
          <p:nvPr>
            <p:ph type="body" sz="quarter" idx="12"/>
          </p:nvPr>
        </p:nvSpPr>
        <p:spPr>
          <a:xfrm>
            <a:off x="180929" y="2670585"/>
            <a:ext cx="1535101" cy="800100"/>
          </a:xfrm>
        </p:spPr>
        <p:txBody>
          <a:bodyPr>
            <a:noAutofit/>
          </a:bodyPr>
          <a:lstStyle>
            <a:lvl1pPr marL="0" indent="0">
              <a:buNone/>
              <a:defRPr sz="1800">
                <a:solidFill>
                  <a:schemeClr val="bg1"/>
                </a:solidFill>
              </a:defRPr>
            </a:lvl1pPr>
          </a:lstStyle>
          <a:p>
            <a:pPr lvl="0"/>
            <a:r>
              <a:rPr lang="en-US"/>
              <a:t>Click to edit Master text styles</a:t>
            </a:r>
          </a:p>
        </p:txBody>
      </p:sp>
      <p:sp>
        <p:nvSpPr>
          <p:cNvPr id="10" name="Text Placeholder 6"/>
          <p:cNvSpPr>
            <a:spLocks noGrp="1"/>
          </p:cNvSpPr>
          <p:nvPr>
            <p:ph type="body" sz="quarter" idx="13"/>
          </p:nvPr>
        </p:nvSpPr>
        <p:spPr>
          <a:xfrm>
            <a:off x="180928" y="3779070"/>
            <a:ext cx="1535100" cy="800100"/>
          </a:xfrm>
        </p:spPr>
        <p:txBody>
          <a:bodyPr>
            <a:noAutofit/>
          </a:bodyPr>
          <a:lstStyle>
            <a:lvl1pPr marL="0" indent="0">
              <a:buNone/>
              <a:defRPr sz="1800">
                <a:solidFill>
                  <a:schemeClr val="bg1"/>
                </a:solidFill>
              </a:defRPr>
            </a:lvl1pPr>
          </a:lstStyle>
          <a:p>
            <a:pPr lvl="0"/>
            <a:r>
              <a:rPr lang="en-US"/>
              <a:t>Click to edit Master text styles</a:t>
            </a:r>
          </a:p>
        </p:txBody>
      </p:sp>
      <p:sp>
        <p:nvSpPr>
          <p:cNvPr id="11" name="Text Placeholder 6"/>
          <p:cNvSpPr>
            <a:spLocks noGrp="1"/>
          </p:cNvSpPr>
          <p:nvPr>
            <p:ph type="body" sz="quarter" idx="14"/>
          </p:nvPr>
        </p:nvSpPr>
        <p:spPr>
          <a:xfrm>
            <a:off x="180926" y="4887555"/>
            <a:ext cx="1535102" cy="800100"/>
          </a:xfrm>
        </p:spPr>
        <p:txBody>
          <a:bodyPr>
            <a:noAutofit/>
          </a:bodyPr>
          <a:lstStyle>
            <a:lvl1pPr marL="0" indent="0">
              <a:buNone/>
              <a:defRPr sz="1800">
                <a:solidFill>
                  <a:schemeClr val="bg1"/>
                </a:solidFill>
              </a:defRPr>
            </a:lvl1pPr>
          </a:lstStyle>
          <a:p>
            <a:pPr lvl="0"/>
            <a:r>
              <a:rPr lang="en-US"/>
              <a:t>Click to edit Master text styles</a:t>
            </a:r>
          </a:p>
        </p:txBody>
      </p:sp>
      <p:sp>
        <p:nvSpPr>
          <p:cNvPr id="13" name="Text Placeholder 12"/>
          <p:cNvSpPr>
            <a:spLocks noGrp="1"/>
          </p:cNvSpPr>
          <p:nvPr>
            <p:ph type="body" sz="quarter" idx="15"/>
          </p:nvPr>
        </p:nvSpPr>
        <p:spPr>
          <a:xfrm>
            <a:off x="4743295" y="1257300"/>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2" name="Text Placeholder 12"/>
          <p:cNvSpPr>
            <a:spLocks noGrp="1"/>
          </p:cNvSpPr>
          <p:nvPr>
            <p:ph type="body" sz="quarter" idx="16"/>
          </p:nvPr>
        </p:nvSpPr>
        <p:spPr>
          <a:xfrm>
            <a:off x="4743295" y="2118135"/>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743295" y="2918235"/>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5" name="Text Placeholder 12"/>
          <p:cNvSpPr>
            <a:spLocks noGrp="1"/>
          </p:cNvSpPr>
          <p:nvPr>
            <p:ph type="body" sz="quarter" idx="18"/>
          </p:nvPr>
        </p:nvSpPr>
        <p:spPr>
          <a:xfrm>
            <a:off x="4743295" y="3779070"/>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6" name="Text Placeholder 12"/>
          <p:cNvSpPr>
            <a:spLocks noGrp="1"/>
          </p:cNvSpPr>
          <p:nvPr>
            <p:ph type="body" sz="quarter" idx="19"/>
          </p:nvPr>
        </p:nvSpPr>
        <p:spPr>
          <a:xfrm>
            <a:off x="4743295" y="4579170"/>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35720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phic 7">
    <p:spTree>
      <p:nvGrpSpPr>
        <p:cNvPr id="1" name=""/>
        <p:cNvGrpSpPr/>
        <p:nvPr/>
      </p:nvGrpSpPr>
      <p:grpSpPr>
        <a:xfrm>
          <a:off x="0" y="0"/>
          <a:ext cx="0" cy="0"/>
          <a:chOff x="0" y="0"/>
          <a:chExt cx="0" cy="0"/>
        </a:xfrm>
      </p:grpSpPr>
      <p:sp>
        <p:nvSpPr>
          <p:cNvPr id="2" name="Title 1"/>
          <p:cNvSpPr>
            <a:spLocks noGrp="1"/>
          </p:cNvSpPr>
          <p:nvPr>
            <p:ph type="title"/>
          </p:nvPr>
        </p:nvSpPr>
        <p:spPr>
          <a:xfrm>
            <a:off x="558655" y="228600"/>
            <a:ext cx="11071516" cy="1208314"/>
          </a:xfrm>
        </p:spPr>
        <p:txBody>
          <a:bodyPr>
            <a:normAutofit/>
          </a:bodyPr>
          <a:lstStyle>
            <a:lvl1pPr algn="ctr">
              <a:defRPr sz="3599">
                <a:latin typeface="Georgia" panose="02040502050405020303" pitchFamily="18" charset="0"/>
              </a:defRPr>
            </a:lvl1pPr>
          </a:lstStyle>
          <a:p>
            <a:r>
              <a:rPr lang="en-US"/>
              <a:t>Click to edit Master title style</a:t>
            </a:r>
          </a:p>
        </p:txBody>
      </p:sp>
      <p:grpSp>
        <p:nvGrpSpPr>
          <p:cNvPr id="3" name="Group 98"/>
          <p:cNvGrpSpPr>
            <a:grpSpLocks/>
          </p:cNvGrpSpPr>
          <p:nvPr userDrawn="1"/>
        </p:nvGrpSpPr>
        <p:grpSpPr bwMode="auto">
          <a:xfrm>
            <a:off x="3626519" y="3133525"/>
            <a:ext cx="4585226" cy="3724479"/>
            <a:chOff x="4971" y="461"/>
            <a:chExt cx="1883" cy="1749"/>
          </a:xfrm>
          <a:solidFill>
            <a:schemeClr val="bg1">
              <a:lumMod val="95000"/>
            </a:schemeClr>
          </a:solidFill>
        </p:grpSpPr>
        <p:sp>
          <p:nvSpPr>
            <p:cNvPr id="4" name="Freeform 99"/>
            <p:cNvSpPr>
              <a:spLocks noChangeArrowheads="1"/>
            </p:cNvSpPr>
            <p:nvPr/>
          </p:nvSpPr>
          <p:spPr bwMode="auto">
            <a:xfrm>
              <a:off x="5794" y="686"/>
              <a:ext cx="504" cy="324"/>
            </a:xfrm>
            <a:custGeom>
              <a:avLst/>
              <a:gdLst>
                <a:gd name="T0" fmla="*/ 1145 w 2227"/>
                <a:gd name="T1" fmla="*/ 1357 h 1432"/>
                <a:gd name="T2" fmla="*/ 1145 w 2227"/>
                <a:gd name="T3" fmla="*/ 1357 h 1432"/>
                <a:gd name="T4" fmla="*/ 987 w 2227"/>
                <a:gd name="T5" fmla="*/ 1199 h 1432"/>
                <a:gd name="T6" fmla="*/ 1145 w 2227"/>
                <a:gd name="T7" fmla="*/ 1041 h 1432"/>
                <a:gd name="T8" fmla="*/ 1304 w 2227"/>
                <a:gd name="T9" fmla="*/ 1199 h 1432"/>
                <a:gd name="T10" fmla="*/ 1145 w 2227"/>
                <a:gd name="T11" fmla="*/ 1357 h 1432"/>
                <a:gd name="T12" fmla="*/ 882 w 2227"/>
                <a:gd name="T13" fmla="*/ 1109 h 1432"/>
                <a:gd name="T14" fmla="*/ 882 w 2227"/>
                <a:gd name="T15" fmla="*/ 1109 h 1432"/>
                <a:gd name="T16" fmla="*/ 738 w 2227"/>
                <a:gd name="T17" fmla="*/ 961 h 1432"/>
                <a:gd name="T18" fmla="*/ 882 w 2227"/>
                <a:gd name="T19" fmla="*/ 812 h 1432"/>
                <a:gd name="T20" fmla="*/ 1029 w 2227"/>
                <a:gd name="T21" fmla="*/ 961 h 1432"/>
                <a:gd name="T22" fmla="*/ 882 w 2227"/>
                <a:gd name="T23" fmla="*/ 1109 h 1432"/>
                <a:gd name="T24" fmla="*/ 792 w 2227"/>
                <a:gd name="T25" fmla="*/ 772 h 1432"/>
                <a:gd name="T26" fmla="*/ 792 w 2227"/>
                <a:gd name="T27" fmla="*/ 772 h 1432"/>
                <a:gd name="T28" fmla="*/ 665 w 2227"/>
                <a:gd name="T29" fmla="*/ 642 h 1432"/>
                <a:gd name="T30" fmla="*/ 792 w 2227"/>
                <a:gd name="T31" fmla="*/ 515 h 1432"/>
                <a:gd name="T32" fmla="*/ 922 w 2227"/>
                <a:gd name="T33" fmla="*/ 642 h 1432"/>
                <a:gd name="T34" fmla="*/ 792 w 2227"/>
                <a:gd name="T35" fmla="*/ 772 h 1432"/>
                <a:gd name="T36" fmla="*/ 888 w 2227"/>
                <a:gd name="T37" fmla="*/ 453 h 1432"/>
                <a:gd name="T38" fmla="*/ 888 w 2227"/>
                <a:gd name="T39" fmla="*/ 453 h 1432"/>
                <a:gd name="T40" fmla="*/ 792 w 2227"/>
                <a:gd name="T41" fmla="*/ 356 h 1432"/>
                <a:gd name="T42" fmla="*/ 888 w 2227"/>
                <a:gd name="T43" fmla="*/ 258 h 1432"/>
                <a:gd name="T44" fmla="*/ 984 w 2227"/>
                <a:gd name="T45" fmla="*/ 356 h 1432"/>
                <a:gd name="T46" fmla="*/ 888 w 2227"/>
                <a:gd name="T47" fmla="*/ 453 h 1432"/>
                <a:gd name="T48" fmla="*/ 1793 w 2227"/>
                <a:gd name="T49" fmla="*/ 622 h 1432"/>
                <a:gd name="T50" fmla="*/ 1793 w 2227"/>
                <a:gd name="T51" fmla="*/ 622 h 1432"/>
                <a:gd name="T52" fmla="*/ 1603 w 2227"/>
                <a:gd name="T53" fmla="*/ 430 h 1432"/>
                <a:gd name="T54" fmla="*/ 1793 w 2227"/>
                <a:gd name="T55" fmla="*/ 238 h 1432"/>
                <a:gd name="T56" fmla="*/ 1985 w 2227"/>
                <a:gd name="T57" fmla="*/ 430 h 1432"/>
                <a:gd name="T58" fmla="*/ 1793 w 2227"/>
                <a:gd name="T59" fmla="*/ 622 h 1432"/>
                <a:gd name="T60" fmla="*/ 1652 w 2227"/>
                <a:gd name="T61" fmla="*/ 0 h 1432"/>
                <a:gd name="T62" fmla="*/ 1652 w 2227"/>
                <a:gd name="T63" fmla="*/ 0 h 1432"/>
                <a:gd name="T64" fmla="*/ 1080 w 2227"/>
                <a:gd name="T65" fmla="*/ 1431 h 1432"/>
                <a:gd name="T66" fmla="*/ 1117 w 2227"/>
                <a:gd name="T67" fmla="*/ 1431 h 1432"/>
                <a:gd name="T68" fmla="*/ 1713 w 2227"/>
                <a:gd name="T69" fmla="*/ 846 h 1432"/>
                <a:gd name="T70" fmla="*/ 2121 w 2227"/>
                <a:gd name="T71" fmla="*/ 323 h 1432"/>
                <a:gd name="T72" fmla="*/ 1652 w 2227"/>
                <a:gd name="T73" fmla="*/ 0 h 1432"/>
                <a:gd name="T74" fmla="*/ 1145 w 2227"/>
                <a:gd name="T75" fmla="*/ 1357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27" h="1432">
                  <a:moveTo>
                    <a:pt x="1145" y="1357"/>
                  </a:moveTo>
                  <a:lnTo>
                    <a:pt x="1145" y="1357"/>
                  </a:lnTo>
                  <a:cubicBezTo>
                    <a:pt x="1058" y="1357"/>
                    <a:pt x="987" y="1287"/>
                    <a:pt x="987" y="1199"/>
                  </a:cubicBezTo>
                  <a:cubicBezTo>
                    <a:pt x="987" y="1112"/>
                    <a:pt x="1058" y="1041"/>
                    <a:pt x="1145" y="1041"/>
                  </a:cubicBezTo>
                  <a:cubicBezTo>
                    <a:pt x="1233" y="1041"/>
                    <a:pt x="1304" y="1112"/>
                    <a:pt x="1304" y="1199"/>
                  </a:cubicBezTo>
                  <a:cubicBezTo>
                    <a:pt x="1304" y="1287"/>
                    <a:pt x="1233" y="1357"/>
                    <a:pt x="1145" y="1357"/>
                  </a:cubicBezTo>
                  <a:lnTo>
                    <a:pt x="882" y="1109"/>
                  </a:lnTo>
                  <a:lnTo>
                    <a:pt x="882" y="1109"/>
                  </a:lnTo>
                  <a:cubicBezTo>
                    <a:pt x="803" y="1109"/>
                    <a:pt x="738" y="1041"/>
                    <a:pt x="738" y="961"/>
                  </a:cubicBezTo>
                  <a:cubicBezTo>
                    <a:pt x="738" y="880"/>
                    <a:pt x="803" y="812"/>
                    <a:pt x="882" y="812"/>
                  </a:cubicBezTo>
                  <a:cubicBezTo>
                    <a:pt x="964" y="812"/>
                    <a:pt x="1029" y="880"/>
                    <a:pt x="1029" y="961"/>
                  </a:cubicBezTo>
                  <a:cubicBezTo>
                    <a:pt x="1029" y="1041"/>
                    <a:pt x="964" y="1109"/>
                    <a:pt x="882" y="1109"/>
                  </a:cubicBezTo>
                  <a:lnTo>
                    <a:pt x="792" y="772"/>
                  </a:lnTo>
                  <a:lnTo>
                    <a:pt x="792" y="772"/>
                  </a:lnTo>
                  <a:cubicBezTo>
                    <a:pt x="721" y="772"/>
                    <a:pt x="665" y="716"/>
                    <a:pt x="665" y="642"/>
                  </a:cubicBezTo>
                  <a:cubicBezTo>
                    <a:pt x="665" y="571"/>
                    <a:pt x="721" y="515"/>
                    <a:pt x="792" y="515"/>
                  </a:cubicBezTo>
                  <a:cubicBezTo>
                    <a:pt x="865" y="515"/>
                    <a:pt x="922" y="571"/>
                    <a:pt x="922" y="642"/>
                  </a:cubicBezTo>
                  <a:cubicBezTo>
                    <a:pt x="922" y="716"/>
                    <a:pt x="865" y="772"/>
                    <a:pt x="792" y="772"/>
                  </a:cubicBezTo>
                  <a:lnTo>
                    <a:pt x="888" y="453"/>
                  </a:lnTo>
                  <a:lnTo>
                    <a:pt x="888" y="453"/>
                  </a:lnTo>
                  <a:cubicBezTo>
                    <a:pt x="837" y="453"/>
                    <a:pt x="792" y="410"/>
                    <a:pt x="792" y="356"/>
                  </a:cubicBezTo>
                  <a:cubicBezTo>
                    <a:pt x="792" y="303"/>
                    <a:pt x="837" y="258"/>
                    <a:pt x="888" y="258"/>
                  </a:cubicBezTo>
                  <a:cubicBezTo>
                    <a:pt x="941" y="258"/>
                    <a:pt x="984" y="303"/>
                    <a:pt x="984" y="356"/>
                  </a:cubicBezTo>
                  <a:cubicBezTo>
                    <a:pt x="984" y="410"/>
                    <a:pt x="941" y="453"/>
                    <a:pt x="888" y="453"/>
                  </a:cubicBezTo>
                  <a:lnTo>
                    <a:pt x="1793" y="622"/>
                  </a:lnTo>
                  <a:lnTo>
                    <a:pt x="1793" y="622"/>
                  </a:lnTo>
                  <a:cubicBezTo>
                    <a:pt x="1688" y="622"/>
                    <a:pt x="1603" y="535"/>
                    <a:pt x="1603" y="430"/>
                  </a:cubicBezTo>
                  <a:cubicBezTo>
                    <a:pt x="1603" y="326"/>
                    <a:pt x="1688" y="238"/>
                    <a:pt x="1793" y="238"/>
                  </a:cubicBezTo>
                  <a:cubicBezTo>
                    <a:pt x="1900" y="238"/>
                    <a:pt x="1985" y="326"/>
                    <a:pt x="1985" y="430"/>
                  </a:cubicBezTo>
                  <a:cubicBezTo>
                    <a:pt x="1985" y="535"/>
                    <a:pt x="1900" y="622"/>
                    <a:pt x="1793" y="622"/>
                  </a:cubicBezTo>
                  <a:lnTo>
                    <a:pt x="1652" y="0"/>
                  </a:lnTo>
                  <a:lnTo>
                    <a:pt x="1652" y="0"/>
                  </a:lnTo>
                  <a:cubicBezTo>
                    <a:pt x="0" y="23"/>
                    <a:pt x="653" y="1400"/>
                    <a:pt x="1080" y="1431"/>
                  </a:cubicBezTo>
                  <a:cubicBezTo>
                    <a:pt x="1092" y="1431"/>
                    <a:pt x="1106" y="1431"/>
                    <a:pt x="1117" y="1431"/>
                  </a:cubicBezTo>
                  <a:cubicBezTo>
                    <a:pt x="1504" y="1431"/>
                    <a:pt x="1451" y="950"/>
                    <a:pt x="1713" y="846"/>
                  </a:cubicBezTo>
                  <a:cubicBezTo>
                    <a:pt x="1985" y="738"/>
                    <a:pt x="2226" y="608"/>
                    <a:pt x="2121" y="323"/>
                  </a:cubicBezTo>
                  <a:cubicBezTo>
                    <a:pt x="2016" y="34"/>
                    <a:pt x="1652" y="0"/>
                    <a:pt x="1652" y="0"/>
                  </a:cubicBezTo>
                  <a:lnTo>
                    <a:pt x="1145" y="13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 name="Freeform 100"/>
            <p:cNvSpPr>
              <a:spLocks noChangeArrowheads="1"/>
            </p:cNvSpPr>
            <p:nvPr/>
          </p:nvSpPr>
          <p:spPr bwMode="auto">
            <a:xfrm>
              <a:off x="5763" y="461"/>
              <a:ext cx="225" cy="101"/>
            </a:xfrm>
            <a:custGeom>
              <a:avLst/>
              <a:gdLst>
                <a:gd name="T0" fmla="*/ 986 w 996"/>
                <a:gd name="T1" fmla="*/ 215 h 448"/>
                <a:gd name="T2" fmla="*/ 986 w 996"/>
                <a:gd name="T3" fmla="*/ 223 h 448"/>
                <a:gd name="T4" fmla="*/ 995 w 996"/>
                <a:gd name="T5" fmla="*/ 218 h 448"/>
                <a:gd name="T6" fmla="*/ 986 w 996"/>
                <a:gd name="T7" fmla="*/ 215 h 448"/>
                <a:gd name="T8" fmla="*/ 505 w 996"/>
                <a:gd name="T9" fmla="*/ 0 h 448"/>
                <a:gd name="T10" fmla="*/ 0 w 996"/>
                <a:gd name="T11" fmla="*/ 223 h 448"/>
                <a:gd name="T12" fmla="*/ 491 w 996"/>
                <a:gd name="T13" fmla="*/ 447 h 448"/>
                <a:gd name="T14" fmla="*/ 952 w 996"/>
                <a:gd name="T15" fmla="*/ 237 h 448"/>
                <a:gd name="T16" fmla="*/ 952 w 996"/>
                <a:gd name="T17" fmla="*/ 212 h 448"/>
                <a:gd name="T18" fmla="*/ 978 w 996"/>
                <a:gd name="T19" fmla="*/ 212 h 448"/>
                <a:gd name="T20" fmla="*/ 505 w 996"/>
                <a:gd name="T21"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6" h="448">
                  <a:moveTo>
                    <a:pt x="986" y="215"/>
                  </a:moveTo>
                  <a:lnTo>
                    <a:pt x="986" y="223"/>
                  </a:lnTo>
                  <a:lnTo>
                    <a:pt x="995" y="218"/>
                  </a:lnTo>
                  <a:lnTo>
                    <a:pt x="986" y="215"/>
                  </a:lnTo>
                  <a:close/>
                  <a:moveTo>
                    <a:pt x="505" y="0"/>
                  </a:moveTo>
                  <a:lnTo>
                    <a:pt x="0" y="223"/>
                  </a:lnTo>
                  <a:lnTo>
                    <a:pt x="491" y="447"/>
                  </a:lnTo>
                  <a:lnTo>
                    <a:pt x="952" y="237"/>
                  </a:lnTo>
                  <a:lnTo>
                    <a:pt x="952" y="212"/>
                  </a:lnTo>
                  <a:lnTo>
                    <a:pt x="978" y="212"/>
                  </a:lnTo>
                  <a:lnTo>
                    <a:pt x="505"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 name="Freeform 101"/>
            <p:cNvSpPr>
              <a:spLocks noChangeArrowheads="1"/>
            </p:cNvSpPr>
            <p:nvPr/>
          </p:nvSpPr>
          <p:spPr bwMode="auto">
            <a:xfrm>
              <a:off x="5987" y="510"/>
              <a:ext cx="1" cy="1"/>
            </a:xfrm>
            <a:custGeom>
              <a:avLst/>
              <a:gdLst>
                <a:gd name="T0" fmla="*/ 0 w 10"/>
                <a:gd name="T1" fmla="*/ 0 h 9"/>
                <a:gd name="T2" fmla="*/ 0 w 10"/>
                <a:gd name="T3" fmla="*/ 8 h 9"/>
                <a:gd name="T4" fmla="*/ 9 w 10"/>
                <a:gd name="T5" fmla="*/ 3 h 9"/>
                <a:gd name="T6" fmla="*/ 0 w 10"/>
                <a:gd name="T7" fmla="*/ 0 h 9"/>
              </a:gdLst>
              <a:ahLst/>
              <a:cxnLst>
                <a:cxn ang="0">
                  <a:pos x="T0" y="T1"/>
                </a:cxn>
                <a:cxn ang="0">
                  <a:pos x="T2" y="T3"/>
                </a:cxn>
                <a:cxn ang="0">
                  <a:pos x="T4" y="T5"/>
                </a:cxn>
                <a:cxn ang="0">
                  <a:pos x="T6" y="T7"/>
                </a:cxn>
              </a:cxnLst>
              <a:rect l="0" t="0" r="r" b="b"/>
              <a:pathLst>
                <a:path w="10" h="9">
                  <a:moveTo>
                    <a:pt x="0" y="0"/>
                  </a:moveTo>
                  <a:lnTo>
                    <a:pt x="0" y="8"/>
                  </a:lnTo>
                  <a:lnTo>
                    <a:pt x="9" y="3"/>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 name="Freeform 102"/>
            <p:cNvSpPr>
              <a:spLocks noChangeArrowheads="1"/>
            </p:cNvSpPr>
            <p:nvPr/>
          </p:nvSpPr>
          <p:spPr bwMode="auto">
            <a:xfrm>
              <a:off x="5763" y="461"/>
              <a:ext cx="221" cy="101"/>
            </a:xfrm>
            <a:custGeom>
              <a:avLst/>
              <a:gdLst>
                <a:gd name="T0" fmla="*/ 505 w 979"/>
                <a:gd name="T1" fmla="*/ 0 h 448"/>
                <a:gd name="T2" fmla="*/ 0 w 979"/>
                <a:gd name="T3" fmla="*/ 223 h 448"/>
                <a:gd name="T4" fmla="*/ 491 w 979"/>
                <a:gd name="T5" fmla="*/ 447 h 448"/>
                <a:gd name="T6" fmla="*/ 952 w 979"/>
                <a:gd name="T7" fmla="*/ 237 h 448"/>
                <a:gd name="T8" fmla="*/ 952 w 979"/>
                <a:gd name="T9" fmla="*/ 212 h 448"/>
                <a:gd name="T10" fmla="*/ 978 w 979"/>
                <a:gd name="T11" fmla="*/ 212 h 448"/>
                <a:gd name="T12" fmla="*/ 505 w 979"/>
                <a:gd name="T13" fmla="*/ 0 h 448"/>
              </a:gdLst>
              <a:ahLst/>
              <a:cxnLst>
                <a:cxn ang="0">
                  <a:pos x="T0" y="T1"/>
                </a:cxn>
                <a:cxn ang="0">
                  <a:pos x="T2" y="T3"/>
                </a:cxn>
                <a:cxn ang="0">
                  <a:pos x="T4" y="T5"/>
                </a:cxn>
                <a:cxn ang="0">
                  <a:pos x="T6" y="T7"/>
                </a:cxn>
                <a:cxn ang="0">
                  <a:pos x="T8" y="T9"/>
                </a:cxn>
                <a:cxn ang="0">
                  <a:pos x="T10" y="T11"/>
                </a:cxn>
                <a:cxn ang="0">
                  <a:pos x="T12" y="T13"/>
                </a:cxn>
              </a:cxnLst>
              <a:rect l="0" t="0" r="r" b="b"/>
              <a:pathLst>
                <a:path w="979" h="448">
                  <a:moveTo>
                    <a:pt x="505" y="0"/>
                  </a:moveTo>
                  <a:lnTo>
                    <a:pt x="0" y="223"/>
                  </a:lnTo>
                  <a:lnTo>
                    <a:pt x="491" y="447"/>
                  </a:lnTo>
                  <a:lnTo>
                    <a:pt x="952" y="237"/>
                  </a:lnTo>
                  <a:lnTo>
                    <a:pt x="952" y="212"/>
                  </a:lnTo>
                  <a:lnTo>
                    <a:pt x="978" y="212"/>
                  </a:lnTo>
                  <a:lnTo>
                    <a:pt x="505"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 name="Freeform 103"/>
            <p:cNvSpPr>
              <a:spLocks noChangeArrowheads="1"/>
            </p:cNvSpPr>
            <p:nvPr/>
          </p:nvSpPr>
          <p:spPr bwMode="auto">
            <a:xfrm>
              <a:off x="5979" y="509"/>
              <a:ext cx="7" cy="65"/>
            </a:xfrm>
            <a:custGeom>
              <a:avLst/>
              <a:gdLst>
                <a:gd name="T0" fmla="*/ 34 w 35"/>
                <a:gd name="T1" fmla="*/ 0 h 292"/>
                <a:gd name="T2" fmla="*/ 34 w 35"/>
                <a:gd name="T3" fmla="*/ 0 h 292"/>
                <a:gd name="T4" fmla="*/ 26 w 35"/>
                <a:gd name="T5" fmla="*/ 0 h 292"/>
                <a:gd name="T6" fmla="*/ 0 w 35"/>
                <a:gd name="T7" fmla="*/ 0 h 292"/>
                <a:gd name="T8" fmla="*/ 0 w 35"/>
                <a:gd name="T9" fmla="*/ 25 h 292"/>
                <a:gd name="T10" fmla="*/ 0 w 35"/>
                <a:gd name="T11" fmla="*/ 291 h 292"/>
                <a:gd name="T12" fmla="*/ 17 w 35"/>
                <a:gd name="T13" fmla="*/ 288 h 292"/>
                <a:gd name="T14" fmla="*/ 34 w 35"/>
                <a:gd name="T15" fmla="*/ 291 h 292"/>
                <a:gd name="T16" fmla="*/ 34 w 35"/>
                <a:gd name="T17" fmla="*/ 11 h 292"/>
                <a:gd name="T18" fmla="*/ 34 w 35"/>
                <a:gd name="T19" fmla="*/ 3 h 292"/>
                <a:gd name="T20" fmla="*/ 34 w 35"/>
                <a:gd name="T2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92">
                  <a:moveTo>
                    <a:pt x="34" y="0"/>
                  </a:moveTo>
                  <a:lnTo>
                    <a:pt x="34" y="0"/>
                  </a:lnTo>
                  <a:cubicBezTo>
                    <a:pt x="26" y="0"/>
                    <a:pt x="26" y="0"/>
                    <a:pt x="26" y="0"/>
                  </a:cubicBezTo>
                  <a:cubicBezTo>
                    <a:pt x="0" y="0"/>
                    <a:pt x="0" y="0"/>
                    <a:pt x="0" y="0"/>
                  </a:cubicBezTo>
                  <a:cubicBezTo>
                    <a:pt x="0" y="25"/>
                    <a:pt x="0" y="25"/>
                    <a:pt x="0" y="25"/>
                  </a:cubicBezTo>
                  <a:cubicBezTo>
                    <a:pt x="0" y="291"/>
                    <a:pt x="0" y="291"/>
                    <a:pt x="0" y="291"/>
                  </a:cubicBezTo>
                  <a:cubicBezTo>
                    <a:pt x="6" y="291"/>
                    <a:pt x="12" y="288"/>
                    <a:pt x="17" y="288"/>
                  </a:cubicBezTo>
                  <a:cubicBezTo>
                    <a:pt x="23" y="288"/>
                    <a:pt x="29" y="291"/>
                    <a:pt x="34" y="291"/>
                  </a:cubicBezTo>
                  <a:cubicBezTo>
                    <a:pt x="34" y="11"/>
                    <a:pt x="34" y="11"/>
                    <a:pt x="34" y="11"/>
                  </a:cubicBezTo>
                  <a:cubicBezTo>
                    <a:pt x="34" y="3"/>
                    <a:pt x="34" y="3"/>
                    <a:pt x="34" y="3"/>
                  </a:cubicBezTo>
                  <a:cubicBezTo>
                    <a:pt x="34" y="0"/>
                    <a:pt x="34" y="0"/>
                    <a:pt x="3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 name="Freeform 104"/>
            <p:cNvSpPr>
              <a:spLocks noChangeArrowheads="1"/>
            </p:cNvSpPr>
            <p:nvPr/>
          </p:nvSpPr>
          <p:spPr bwMode="auto">
            <a:xfrm>
              <a:off x="5972" y="574"/>
              <a:ext cx="21" cy="19"/>
            </a:xfrm>
            <a:custGeom>
              <a:avLst/>
              <a:gdLst>
                <a:gd name="T0" fmla="*/ 48 w 98"/>
                <a:gd name="T1" fmla="*/ 0 h 89"/>
                <a:gd name="T2" fmla="*/ 48 w 98"/>
                <a:gd name="T3" fmla="*/ 0 h 89"/>
                <a:gd name="T4" fmla="*/ 31 w 98"/>
                <a:gd name="T5" fmla="*/ 3 h 89"/>
                <a:gd name="T6" fmla="*/ 0 w 98"/>
                <a:gd name="T7" fmla="*/ 52 h 89"/>
                <a:gd name="T8" fmla="*/ 17 w 98"/>
                <a:gd name="T9" fmla="*/ 88 h 89"/>
                <a:gd name="T10" fmla="*/ 26 w 98"/>
                <a:gd name="T11" fmla="*/ 66 h 89"/>
                <a:gd name="T12" fmla="*/ 29 w 98"/>
                <a:gd name="T13" fmla="*/ 68 h 89"/>
                <a:gd name="T14" fmla="*/ 43 w 98"/>
                <a:gd name="T15" fmla="*/ 63 h 89"/>
                <a:gd name="T16" fmla="*/ 43 w 98"/>
                <a:gd name="T17" fmla="*/ 54 h 89"/>
                <a:gd name="T18" fmla="*/ 51 w 98"/>
                <a:gd name="T19" fmla="*/ 60 h 89"/>
                <a:gd name="T20" fmla="*/ 60 w 98"/>
                <a:gd name="T21" fmla="*/ 54 h 89"/>
                <a:gd name="T22" fmla="*/ 60 w 98"/>
                <a:gd name="T23" fmla="*/ 63 h 89"/>
                <a:gd name="T24" fmla="*/ 74 w 98"/>
                <a:gd name="T25" fmla="*/ 68 h 89"/>
                <a:gd name="T26" fmla="*/ 77 w 98"/>
                <a:gd name="T27" fmla="*/ 66 h 89"/>
                <a:gd name="T28" fmla="*/ 82 w 98"/>
                <a:gd name="T29" fmla="*/ 85 h 89"/>
                <a:gd name="T30" fmla="*/ 97 w 98"/>
                <a:gd name="T31" fmla="*/ 52 h 89"/>
                <a:gd name="T32" fmla="*/ 65 w 98"/>
                <a:gd name="T33" fmla="*/ 3 h 89"/>
                <a:gd name="T34" fmla="*/ 48 w 98"/>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89">
                  <a:moveTo>
                    <a:pt x="48" y="0"/>
                  </a:moveTo>
                  <a:lnTo>
                    <a:pt x="48" y="0"/>
                  </a:lnTo>
                  <a:cubicBezTo>
                    <a:pt x="43" y="0"/>
                    <a:pt x="37" y="3"/>
                    <a:pt x="31" y="3"/>
                  </a:cubicBezTo>
                  <a:cubicBezTo>
                    <a:pt x="14" y="9"/>
                    <a:pt x="0" y="29"/>
                    <a:pt x="0" y="52"/>
                  </a:cubicBezTo>
                  <a:cubicBezTo>
                    <a:pt x="0" y="66"/>
                    <a:pt x="6" y="80"/>
                    <a:pt x="17" y="88"/>
                  </a:cubicBezTo>
                  <a:cubicBezTo>
                    <a:pt x="23" y="74"/>
                    <a:pt x="26" y="66"/>
                    <a:pt x="26" y="66"/>
                  </a:cubicBezTo>
                  <a:cubicBezTo>
                    <a:pt x="26" y="68"/>
                    <a:pt x="26" y="68"/>
                    <a:pt x="29" y="68"/>
                  </a:cubicBezTo>
                  <a:cubicBezTo>
                    <a:pt x="31" y="68"/>
                    <a:pt x="37" y="66"/>
                    <a:pt x="43" y="63"/>
                  </a:cubicBezTo>
                  <a:cubicBezTo>
                    <a:pt x="43" y="54"/>
                    <a:pt x="43" y="54"/>
                    <a:pt x="43" y="54"/>
                  </a:cubicBezTo>
                  <a:cubicBezTo>
                    <a:pt x="43" y="54"/>
                    <a:pt x="46" y="57"/>
                    <a:pt x="51" y="60"/>
                  </a:cubicBezTo>
                  <a:cubicBezTo>
                    <a:pt x="54" y="57"/>
                    <a:pt x="60" y="54"/>
                    <a:pt x="60" y="54"/>
                  </a:cubicBezTo>
                  <a:cubicBezTo>
                    <a:pt x="60" y="63"/>
                    <a:pt x="60" y="63"/>
                    <a:pt x="60" y="63"/>
                  </a:cubicBezTo>
                  <a:cubicBezTo>
                    <a:pt x="65" y="66"/>
                    <a:pt x="71" y="68"/>
                    <a:pt x="74" y="68"/>
                  </a:cubicBezTo>
                  <a:cubicBezTo>
                    <a:pt x="74" y="68"/>
                    <a:pt x="77" y="68"/>
                    <a:pt x="77" y="66"/>
                  </a:cubicBezTo>
                  <a:cubicBezTo>
                    <a:pt x="77" y="66"/>
                    <a:pt x="80" y="74"/>
                    <a:pt x="82" y="85"/>
                  </a:cubicBezTo>
                  <a:cubicBezTo>
                    <a:pt x="91" y="77"/>
                    <a:pt x="97" y="66"/>
                    <a:pt x="97" y="52"/>
                  </a:cubicBezTo>
                  <a:cubicBezTo>
                    <a:pt x="97" y="29"/>
                    <a:pt x="82" y="9"/>
                    <a:pt x="65" y="3"/>
                  </a:cubicBezTo>
                  <a:cubicBezTo>
                    <a:pt x="60" y="3"/>
                    <a:pt x="54" y="0"/>
                    <a:pt x="4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0" name="Freeform 105"/>
            <p:cNvSpPr>
              <a:spLocks noChangeArrowheads="1"/>
            </p:cNvSpPr>
            <p:nvPr/>
          </p:nvSpPr>
          <p:spPr bwMode="auto">
            <a:xfrm>
              <a:off x="5970" y="586"/>
              <a:ext cx="15" cy="49"/>
            </a:xfrm>
            <a:custGeom>
              <a:avLst/>
              <a:gdLst>
                <a:gd name="T0" fmla="*/ 51 w 69"/>
                <a:gd name="T1" fmla="*/ 9 h 219"/>
                <a:gd name="T2" fmla="*/ 51 w 69"/>
                <a:gd name="T3" fmla="*/ 9 h 219"/>
                <a:gd name="T4" fmla="*/ 37 w 69"/>
                <a:gd name="T5" fmla="*/ 14 h 219"/>
                <a:gd name="T6" fmla="*/ 34 w 69"/>
                <a:gd name="T7" fmla="*/ 12 h 219"/>
                <a:gd name="T8" fmla="*/ 25 w 69"/>
                <a:gd name="T9" fmla="*/ 34 h 219"/>
                <a:gd name="T10" fmla="*/ 11 w 69"/>
                <a:gd name="T11" fmla="*/ 218 h 219"/>
                <a:gd name="T12" fmla="*/ 68 w 69"/>
                <a:gd name="T13" fmla="*/ 218 h 219"/>
                <a:gd name="T14" fmla="*/ 51 w 69"/>
                <a:gd name="T15" fmla="*/ 218 h 219"/>
                <a:gd name="T16" fmla="*/ 51 w 69"/>
                <a:gd name="T17" fmla="*/ 9 h 219"/>
                <a:gd name="T18" fmla="*/ 68 w 69"/>
                <a:gd name="T19" fmla="*/ 0 h 219"/>
                <a:gd name="T20" fmla="*/ 68 w 69"/>
                <a:gd name="T21" fmla="*/ 0 h 219"/>
                <a:gd name="T22" fmla="*/ 59 w 69"/>
                <a:gd name="T23" fmla="*/ 6 h 219"/>
                <a:gd name="T24" fmla="*/ 68 w 69"/>
                <a:gd name="T25" fmla="*/ 9 h 219"/>
                <a:gd name="T26" fmla="*/ 68 w 69"/>
                <a:gd name="T27" fmla="*/ 0 h 219"/>
                <a:gd name="T28" fmla="*/ 51 w 69"/>
                <a:gd name="T29" fmla="*/ 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219">
                  <a:moveTo>
                    <a:pt x="51" y="9"/>
                  </a:moveTo>
                  <a:lnTo>
                    <a:pt x="51" y="9"/>
                  </a:lnTo>
                  <a:cubicBezTo>
                    <a:pt x="45" y="12"/>
                    <a:pt x="39" y="14"/>
                    <a:pt x="37" y="14"/>
                  </a:cubicBezTo>
                  <a:cubicBezTo>
                    <a:pt x="34" y="14"/>
                    <a:pt x="34" y="14"/>
                    <a:pt x="34" y="12"/>
                  </a:cubicBezTo>
                  <a:cubicBezTo>
                    <a:pt x="34" y="12"/>
                    <a:pt x="31" y="20"/>
                    <a:pt x="25" y="34"/>
                  </a:cubicBezTo>
                  <a:cubicBezTo>
                    <a:pt x="14" y="68"/>
                    <a:pt x="0" y="133"/>
                    <a:pt x="11" y="218"/>
                  </a:cubicBezTo>
                  <a:cubicBezTo>
                    <a:pt x="68" y="218"/>
                    <a:pt x="68" y="218"/>
                    <a:pt x="68" y="218"/>
                  </a:cubicBezTo>
                  <a:cubicBezTo>
                    <a:pt x="51" y="218"/>
                    <a:pt x="51" y="218"/>
                    <a:pt x="51" y="218"/>
                  </a:cubicBezTo>
                  <a:cubicBezTo>
                    <a:pt x="51" y="9"/>
                    <a:pt x="51" y="9"/>
                    <a:pt x="51" y="9"/>
                  </a:cubicBezTo>
                  <a:lnTo>
                    <a:pt x="68" y="0"/>
                  </a:lnTo>
                  <a:lnTo>
                    <a:pt x="68" y="0"/>
                  </a:lnTo>
                  <a:cubicBezTo>
                    <a:pt x="68" y="0"/>
                    <a:pt x="62" y="3"/>
                    <a:pt x="59" y="6"/>
                  </a:cubicBezTo>
                  <a:cubicBezTo>
                    <a:pt x="62" y="6"/>
                    <a:pt x="65" y="6"/>
                    <a:pt x="68" y="9"/>
                  </a:cubicBezTo>
                  <a:cubicBezTo>
                    <a:pt x="68" y="0"/>
                    <a:pt x="68" y="0"/>
                    <a:pt x="68" y="0"/>
                  </a:cubicBezTo>
                  <a:lnTo>
                    <a:pt x="51" y="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1" name="Freeform 106"/>
            <p:cNvSpPr>
              <a:spLocks noChangeArrowheads="1"/>
            </p:cNvSpPr>
            <p:nvPr/>
          </p:nvSpPr>
          <p:spPr bwMode="auto">
            <a:xfrm>
              <a:off x="5982" y="586"/>
              <a:ext cx="15" cy="49"/>
            </a:xfrm>
            <a:custGeom>
              <a:avLst/>
              <a:gdLst>
                <a:gd name="T0" fmla="*/ 0 w 69"/>
                <a:gd name="T1" fmla="*/ 0 h 219"/>
                <a:gd name="T2" fmla="*/ 0 w 69"/>
                <a:gd name="T3" fmla="*/ 0 h 219"/>
                <a:gd name="T4" fmla="*/ 0 w 69"/>
                <a:gd name="T5" fmla="*/ 9 h 219"/>
                <a:gd name="T6" fmla="*/ 0 w 69"/>
                <a:gd name="T7" fmla="*/ 218 h 219"/>
                <a:gd name="T8" fmla="*/ 17 w 69"/>
                <a:gd name="T9" fmla="*/ 218 h 219"/>
                <a:gd name="T10" fmla="*/ 56 w 69"/>
                <a:gd name="T11" fmla="*/ 218 h 219"/>
                <a:gd name="T12" fmla="*/ 39 w 69"/>
                <a:gd name="T13" fmla="*/ 31 h 219"/>
                <a:gd name="T14" fmla="*/ 34 w 69"/>
                <a:gd name="T15" fmla="*/ 12 h 219"/>
                <a:gd name="T16" fmla="*/ 31 w 69"/>
                <a:gd name="T17" fmla="*/ 14 h 219"/>
                <a:gd name="T18" fmla="*/ 17 w 69"/>
                <a:gd name="T19" fmla="*/ 9 h 219"/>
                <a:gd name="T20" fmla="*/ 8 w 69"/>
                <a:gd name="T21" fmla="*/ 6 h 219"/>
                <a:gd name="T22" fmla="*/ 0 w 69"/>
                <a:gd name="T2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219">
                  <a:moveTo>
                    <a:pt x="0" y="0"/>
                  </a:moveTo>
                  <a:lnTo>
                    <a:pt x="0" y="0"/>
                  </a:lnTo>
                  <a:cubicBezTo>
                    <a:pt x="0" y="9"/>
                    <a:pt x="0" y="9"/>
                    <a:pt x="0" y="9"/>
                  </a:cubicBezTo>
                  <a:cubicBezTo>
                    <a:pt x="0" y="218"/>
                    <a:pt x="0" y="218"/>
                    <a:pt x="0" y="218"/>
                  </a:cubicBezTo>
                  <a:cubicBezTo>
                    <a:pt x="17" y="218"/>
                    <a:pt x="17" y="218"/>
                    <a:pt x="17" y="218"/>
                  </a:cubicBezTo>
                  <a:cubicBezTo>
                    <a:pt x="56" y="218"/>
                    <a:pt x="56" y="218"/>
                    <a:pt x="56" y="218"/>
                  </a:cubicBezTo>
                  <a:cubicBezTo>
                    <a:pt x="68" y="130"/>
                    <a:pt x="51" y="62"/>
                    <a:pt x="39" y="31"/>
                  </a:cubicBezTo>
                  <a:cubicBezTo>
                    <a:pt x="37" y="20"/>
                    <a:pt x="34" y="12"/>
                    <a:pt x="34" y="12"/>
                  </a:cubicBezTo>
                  <a:cubicBezTo>
                    <a:pt x="34" y="14"/>
                    <a:pt x="31" y="14"/>
                    <a:pt x="31" y="14"/>
                  </a:cubicBezTo>
                  <a:cubicBezTo>
                    <a:pt x="28" y="14"/>
                    <a:pt x="22" y="12"/>
                    <a:pt x="17" y="9"/>
                  </a:cubicBezTo>
                  <a:cubicBezTo>
                    <a:pt x="14" y="6"/>
                    <a:pt x="11" y="6"/>
                    <a:pt x="8" y="6"/>
                  </a:cubicBezTo>
                  <a:cubicBezTo>
                    <a:pt x="3" y="3"/>
                    <a:pt x="0" y="0"/>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2" name="Freeform 107"/>
            <p:cNvSpPr>
              <a:spLocks noChangeArrowheads="1"/>
            </p:cNvSpPr>
            <p:nvPr/>
          </p:nvSpPr>
          <p:spPr bwMode="auto">
            <a:xfrm>
              <a:off x="5807" y="542"/>
              <a:ext cx="131" cy="97"/>
            </a:xfrm>
            <a:custGeom>
              <a:avLst/>
              <a:gdLst>
                <a:gd name="T0" fmla="*/ 579 w 580"/>
                <a:gd name="T1" fmla="*/ 0 h 434"/>
                <a:gd name="T2" fmla="*/ 579 w 580"/>
                <a:gd name="T3" fmla="*/ 0 h 434"/>
                <a:gd name="T4" fmla="*/ 291 w 580"/>
                <a:gd name="T5" fmla="*/ 139 h 434"/>
                <a:gd name="T6" fmla="*/ 0 w 580"/>
                <a:gd name="T7" fmla="*/ 0 h 434"/>
                <a:gd name="T8" fmla="*/ 0 w 580"/>
                <a:gd name="T9" fmla="*/ 334 h 434"/>
                <a:gd name="T10" fmla="*/ 282 w 580"/>
                <a:gd name="T11" fmla="*/ 433 h 434"/>
                <a:gd name="T12" fmla="*/ 282 w 580"/>
                <a:gd name="T13" fmla="*/ 433 h 434"/>
                <a:gd name="T14" fmla="*/ 291 w 580"/>
                <a:gd name="T15" fmla="*/ 433 h 434"/>
                <a:gd name="T16" fmla="*/ 296 w 580"/>
                <a:gd name="T17" fmla="*/ 433 h 434"/>
                <a:gd name="T18" fmla="*/ 296 w 580"/>
                <a:gd name="T19" fmla="*/ 433 h 434"/>
                <a:gd name="T20" fmla="*/ 579 w 580"/>
                <a:gd name="T21" fmla="*/ 334 h 434"/>
                <a:gd name="T22" fmla="*/ 579 w 580"/>
                <a:gd name="T2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0" h="434">
                  <a:moveTo>
                    <a:pt x="579" y="0"/>
                  </a:moveTo>
                  <a:lnTo>
                    <a:pt x="579" y="0"/>
                  </a:lnTo>
                  <a:cubicBezTo>
                    <a:pt x="579" y="3"/>
                    <a:pt x="336" y="116"/>
                    <a:pt x="291" y="139"/>
                  </a:cubicBezTo>
                  <a:cubicBezTo>
                    <a:pt x="243" y="116"/>
                    <a:pt x="0" y="3"/>
                    <a:pt x="0" y="0"/>
                  </a:cubicBezTo>
                  <a:cubicBezTo>
                    <a:pt x="0" y="334"/>
                    <a:pt x="0" y="334"/>
                    <a:pt x="0" y="334"/>
                  </a:cubicBezTo>
                  <a:cubicBezTo>
                    <a:pt x="79" y="416"/>
                    <a:pt x="232" y="430"/>
                    <a:pt x="282" y="433"/>
                  </a:cubicBezTo>
                  <a:lnTo>
                    <a:pt x="282" y="433"/>
                  </a:lnTo>
                  <a:cubicBezTo>
                    <a:pt x="282" y="433"/>
                    <a:pt x="285" y="433"/>
                    <a:pt x="291" y="433"/>
                  </a:cubicBezTo>
                  <a:cubicBezTo>
                    <a:pt x="294" y="433"/>
                    <a:pt x="296" y="433"/>
                    <a:pt x="296" y="433"/>
                  </a:cubicBezTo>
                  <a:lnTo>
                    <a:pt x="296" y="433"/>
                  </a:lnTo>
                  <a:cubicBezTo>
                    <a:pt x="347" y="430"/>
                    <a:pt x="500" y="416"/>
                    <a:pt x="579" y="334"/>
                  </a:cubicBezTo>
                  <a:cubicBezTo>
                    <a:pt x="579" y="0"/>
                    <a:pt x="579" y="0"/>
                    <a:pt x="57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3" name="Freeform 108"/>
            <p:cNvSpPr>
              <a:spLocks noChangeArrowheads="1"/>
            </p:cNvSpPr>
            <p:nvPr/>
          </p:nvSpPr>
          <p:spPr bwMode="auto">
            <a:xfrm>
              <a:off x="5363" y="912"/>
              <a:ext cx="225" cy="101"/>
            </a:xfrm>
            <a:custGeom>
              <a:avLst/>
              <a:gdLst>
                <a:gd name="T0" fmla="*/ 987 w 996"/>
                <a:gd name="T1" fmla="*/ 215 h 450"/>
                <a:gd name="T2" fmla="*/ 987 w 996"/>
                <a:gd name="T3" fmla="*/ 223 h 450"/>
                <a:gd name="T4" fmla="*/ 995 w 996"/>
                <a:gd name="T5" fmla="*/ 220 h 450"/>
                <a:gd name="T6" fmla="*/ 987 w 996"/>
                <a:gd name="T7" fmla="*/ 215 h 450"/>
                <a:gd name="T8" fmla="*/ 506 w 996"/>
                <a:gd name="T9" fmla="*/ 0 h 450"/>
                <a:gd name="T10" fmla="*/ 0 w 996"/>
                <a:gd name="T11" fmla="*/ 226 h 450"/>
                <a:gd name="T12" fmla="*/ 495 w 996"/>
                <a:gd name="T13" fmla="*/ 449 h 450"/>
                <a:gd name="T14" fmla="*/ 956 w 996"/>
                <a:gd name="T15" fmla="*/ 237 h 450"/>
                <a:gd name="T16" fmla="*/ 956 w 996"/>
                <a:gd name="T17" fmla="*/ 212 h 450"/>
                <a:gd name="T18" fmla="*/ 978 w 996"/>
                <a:gd name="T19" fmla="*/ 212 h 450"/>
                <a:gd name="T20" fmla="*/ 506 w 996"/>
                <a:gd name="T21"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6" h="450">
                  <a:moveTo>
                    <a:pt x="987" y="215"/>
                  </a:moveTo>
                  <a:lnTo>
                    <a:pt x="987" y="223"/>
                  </a:lnTo>
                  <a:lnTo>
                    <a:pt x="995" y="220"/>
                  </a:lnTo>
                  <a:lnTo>
                    <a:pt x="987" y="215"/>
                  </a:lnTo>
                  <a:close/>
                  <a:moveTo>
                    <a:pt x="506" y="0"/>
                  </a:moveTo>
                  <a:lnTo>
                    <a:pt x="0" y="226"/>
                  </a:lnTo>
                  <a:lnTo>
                    <a:pt x="495" y="449"/>
                  </a:lnTo>
                  <a:lnTo>
                    <a:pt x="956" y="237"/>
                  </a:lnTo>
                  <a:lnTo>
                    <a:pt x="956" y="212"/>
                  </a:lnTo>
                  <a:lnTo>
                    <a:pt x="978" y="212"/>
                  </a:lnTo>
                  <a:lnTo>
                    <a:pt x="506"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4" name="Freeform 109"/>
            <p:cNvSpPr>
              <a:spLocks noChangeArrowheads="1"/>
            </p:cNvSpPr>
            <p:nvPr/>
          </p:nvSpPr>
          <p:spPr bwMode="auto">
            <a:xfrm>
              <a:off x="5587" y="960"/>
              <a:ext cx="1" cy="1"/>
            </a:xfrm>
            <a:custGeom>
              <a:avLst/>
              <a:gdLst>
                <a:gd name="T0" fmla="*/ 0 w 9"/>
                <a:gd name="T1" fmla="*/ 0 h 9"/>
                <a:gd name="T2" fmla="*/ 0 w 9"/>
                <a:gd name="T3" fmla="*/ 8 h 9"/>
                <a:gd name="T4" fmla="*/ 8 w 9"/>
                <a:gd name="T5" fmla="*/ 5 h 9"/>
                <a:gd name="T6" fmla="*/ 0 w 9"/>
                <a:gd name="T7" fmla="*/ 0 h 9"/>
              </a:gdLst>
              <a:ahLst/>
              <a:cxnLst>
                <a:cxn ang="0">
                  <a:pos x="T0" y="T1"/>
                </a:cxn>
                <a:cxn ang="0">
                  <a:pos x="T2" y="T3"/>
                </a:cxn>
                <a:cxn ang="0">
                  <a:pos x="T4" y="T5"/>
                </a:cxn>
                <a:cxn ang="0">
                  <a:pos x="T6" y="T7"/>
                </a:cxn>
              </a:cxnLst>
              <a:rect l="0" t="0" r="r" b="b"/>
              <a:pathLst>
                <a:path w="9" h="9">
                  <a:moveTo>
                    <a:pt x="0" y="0"/>
                  </a:moveTo>
                  <a:lnTo>
                    <a:pt x="0" y="8"/>
                  </a:lnTo>
                  <a:lnTo>
                    <a:pt x="8" y="5"/>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5" name="Freeform 110"/>
            <p:cNvSpPr>
              <a:spLocks noChangeArrowheads="1"/>
            </p:cNvSpPr>
            <p:nvPr/>
          </p:nvSpPr>
          <p:spPr bwMode="auto">
            <a:xfrm>
              <a:off x="5363" y="912"/>
              <a:ext cx="221" cy="101"/>
            </a:xfrm>
            <a:custGeom>
              <a:avLst/>
              <a:gdLst>
                <a:gd name="T0" fmla="*/ 506 w 979"/>
                <a:gd name="T1" fmla="*/ 0 h 450"/>
                <a:gd name="T2" fmla="*/ 0 w 979"/>
                <a:gd name="T3" fmla="*/ 226 h 450"/>
                <a:gd name="T4" fmla="*/ 495 w 979"/>
                <a:gd name="T5" fmla="*/ 449 h 450"/>
                <a:gd name="T6" fmla="*/ 956 w 979"/>
                <a:gd name="T7" fmla="*/ 237 h 450"/>
                <a:gd name="T8" fmla="*/ 956 w 979"/>
                <a:gd name="T9" fmla="*/ 212 h 450"/>
                <a:gd name="T10" fmla="*/ 978 w 979"/>
                <a:gd name="T11" fmla="*/ 212 h 450"/>
                <a:gd name="T12" fmla="*/ 506 w 979"/>
                <a:gd name="T13" fmla="*/ 0 h 450"/>
              </a:gdLst>
              <a:ahLst/>
              <a:cxnLst>
                <a:cxn ang="0">
                  <a:pos x="T0" y="T1"/>
                </a:cxn>
                <a:cxn ang="0">
                  <a:pos x="T2" y="T3"/>
                </a:cxn>
                <a:cxn ang="0">
                  <a:pos x="T4" y="T5"/>
                </a:cxn>
                <a:cxn ang="0">
                  <a:pos x="T6" y="T7"/>
                </a:cxn>
                <a:cxn ang="0">
                  <a:pos x="T8" y="T9"/>
                </a:cxn>
                <a:cxn ang="0">
                  <a:pos x="T10" y="T11"/>
                </a:cxn>
                <a:cxn ang="0">
                  <a:pos x="T12" y="T13"/>
                </a:cxn>
              </a:cxnLst>
              <a:rect l="0" t="0" r="r" b="b"/>
              <a:pathLst>
                <a:path w="979" h="450">
                  <a:moveTo>
                    <a:pt x="506" y="0"/>
                  </a:moveTo>
                  <a:lnTo>
                    <a:pt x="0" y="226"/>
                  </a:lnTo>
                  <a:lnTo>
                    <a:pt x="495" y="449"/>
                  </a:lnTo>
                  <a:lnTo>
                    <a:pt x="956" y="237"/>
                  </a:lnTo>
                  <a:lnTo>
                    <a:pt x="956" y="212"/>
                  </a:lnTo>
                  <a:lnTo>
                    <a:pt x="978" y="212"/>
                  </a:lnTo>
                  <a:lnTo>
                    <a:pt x="506"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6" name="Freeform 111"/>
            <p:cNvSpPr>
              <a:spLocks noChangeArrowheads="1"/>
            </p:cNvSpPr>
            <p:nvPr/>
          </p:nvSpPr>
          <p:spPr bwMode="auto">
            <a:xfrm>
              <a:off x="5579" y="960"/>
              <a:ext cx="6" cy="65"/>
            </a:xfrm>
            <a:custGeom>
              <a:avLst/>
              <a:gdLst>
                <a:gd name="T0" fmla="*/ 31 w 32"/>
                <a:gd name="T1" fmla="*/ 0 h 292"/>
                <a:gd name="T2" fmla="*/ 31 w 32"/>
                <a:gd name="T3" fmla="*/ 0 h 292"/>
                <a:gd name="T4" fmla="*/ 22 w 32"/>
                <a:gd name="T5" fmla="*/ 0 h 292"/>
                <a:gd name="T6" fmla="*/ 0 w 32"/>
                <a:gd name="T7" fmla="*/ 0 h 292"/>
                <a:gd name="T8" fmla="*/ 0 w 32"/>
                <a:gd name="T9" fmla="*/ 25 h 292"/>
                <a:gd name="T10" fmla="*/ 0 w 32"/>
                <a:gd name="T11" fmla="*/ 291 h 292"/>
                <a:gd name="T12" fmla="*/ 14 w 32"/>
                <a:gd name="T13" fmla="*/ 291 h 292"/>
                <a:gd name="T14" fmla="*/ 31 w 32"/>
                <a:gd name="T15" fmla="*/ 291 h 292"/>
                <a:gd name="T16" fmla="*/ 31 w 32"/>
                <a:gd name="T17" fmla="*/ 11 h 292"/>
                <a:gd name="T18" fmla="*/ 31 w 32"/>
                <a:gd name="T19" fmla="*/ 3 h 292"/>
                <a:gd name="T20" fmla="*/ 31 w 32"/>
                <a:gd name="T2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92">
                  <a:moveTo>
                    <a:pt x="31" y="0"/>
                  </a:moveTo>
                  <a:lnTo>
                    <a:pt x="31" y="0"/>
                  </a:lnTo>
                  <a:cubicBezTo>
                    <a:pt x="22" y="0"/>
                    <a:pt x="22" y="0"/>
                    <a:pt x="22" y="0"/>
                  </a:cubicBezTo>
                  <a:cubicBezTo>
                    <a:pt x="0" y="0"/>
                    <a:pt x="0" y="0"/>
                    <a:pt x="0" y="0"/>
                  </a:cubicBezTo>
                  <a:cubicBezTo>
                    <a:pt x="0" y="25"/>
                    <a:pt x="0" y="25"/>
                    <a:pt x="0" y="25"/>
                  </a:cubicBezTo>
                  <a:cubicBezTo>
                    <a:pt x="0" y="291"/>
                    <a:pt x="0" y="291"/>
                    <a:pt x="0" y="291"/>
                  </a:cubicBezTo>
                  <a:cubicBezTo>
                    <a:pt x="2" y="291"/>
                    <a:pt x="8" y="291"/>
                    <a:pt x="14" y="291"/>
                  </a:cubicBezTo>
                  <a:cubicBezTo>
                    <a:pt x="20" y="291"/>
                    <a:pt x="25" y="291"/>
                    <a:pt x="31" y="291"/>
                  </a:cubicBezTo>
                  <a:cubicBezTo>
                    <a:pt x="31" y="11"/>
                    <a:pt x="31" y="11"/>
                    <a:pt x="31" y="11"/>
                  </a:cubicBezTo>
                  <a:cubicBezTo>
                    <a:pt x="31" y="3"/>
                    <a:pt x="31" y="3"/>
                    <a:pt x="31" y="3"/>
                  </a:cubicBezTo>
                  <a:cubicBezTo>
                    <a:pt x="31" y="0"/>
                    <a:pt x="31" y="0"/>
                    <a:pt x="3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7" name="Freeform 112"/>
            <p:cNvSpPr>
              <a:spLocks noChangeArrowheads="1"/>
            </p:cNvSpPr>
            <p:nvPr/>
          </p:nvSpPr>
          <p:spPr bwMode="auto">
            <a:xfrm>
              <a:off x="5572" y="1026"/>
              <a:ext cx="22" cy="19"/>
            </a:xfrm>
            <a:custGeom>
              <a:avLst/>
              <a:gdLst>
                <a:gd name="T0" fmla="*/ 48 w 100"/>
                <a:gd name="T1" fmla="*/ 0 h 89"/>
                <a:gd name="T2" fmla="*/ 48 w 100"/>
                <a:gd name="T3" fmla="*/ 0 h 89"/>
                <a:gd name="T4" fmla="*/ 34 w 100"/>
                <a:gd name="T5" fmla="*/ 0 h 89"/>
                <a:gd name="T6" fmla="*/ 0 w 100"/>
                <a:gd name="T7" fmla="*/ 48 h 89"/>
                <a:gd name="T8" fmla="*/ 17 w 100"/>
                <a:gd name="T9" fmla="*/ 88 h 89"/>
                <a:gd name="T10" fmla="*/ 25 w 100"/>
                <a:gd name="T11" fmla="*/ 65 h 89"/>
                <a:gd name="T12" fmla="*/ 28 w 100"/>
                <a:gd name="T13" fmla="*/ 65 h 89"/>
                <a:gd name="T14" fmla="*/ 42 w 100"/>
                <a:gd name="T15" fmla="*/ 59 h 89"/>
                <a:gd name="T16" fmla="*/ 42 w 100"/>
                <a:gd name="T17" fmla="*/ 51 h 89"/>
                <a:gd name="T18" fmla="*/ 51 w 100"/>
                <a:gd name="T19" fmla="*/ 56 h 89"/>
                <a:gd name="T20" fmla="*/ 59 w 100"/>
                <a:gd name="T21" fmla="*/ 51 h 89"/>
                <a:gd name="T22" fmla="*/ 59 w 100"/>
                <a:gd name="T23" fmla="*/ 59 h 89"/>
                <a:gd name="T24" fmla="*/ 73 w 100"/>
                <a:gd name="T25" fmla="*/ 65 h 89"/>
                <a:gd name="T26" fmla="*/ 76 w 100"/>
                <a:gd name="T27" fmla="*/ 65 h 89"/>
                <a:gd name="T28" fmla="*/ 82 w 100"/>
                <a:gd name="T29" fmla="*/ 82 h 89"/>
                <a:gd name="T30" fmla="*/ 99 w 100"/>
                <a:gd name="T31" fmla="*/ 48 h 89"/>
                <a:gd name="T32" fmla="*/ 65 w 100"/>
                <a:gd name="T33" fmla="*/ 0 h 89"/>
                <a:gd name="T34" fmla="*/ 48 w 100"/>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89">
                  <a:moveTo>
                    <a:pt x="48" y="0"/>
                  </a:moveTo>
                  <a:lnTo>
                    <a:pt x="48" y="0"/>
                  </a:lnTo>
                  <a:cubicBezTo>
                    <a:pt x="42" y="0"/>
                    <a:pt x="36" y="0"/>
                    <a:pt x="34" y="0"/>
                  </a:cubicBezTo>
                  <a:cubicBezTo>
                    <a:pt x="14" y="9"/>
                    <a:pt x="0" y="25"/>
                    <a:pt x="0" y="48"/>
                  </a:cubicBezTo>
                  <a:cubicBezTo>
                    <a:pt x="0" y="65"/>
                    <a:pt x="5" y="76"/>
                    <a:pt x="17" y="88"/>
                  </a:cubicBezTo>
                  <a:cubicBezTo>
                    <a:pt x="22" y="71"/>
                    <a:pt x="25" y="65"/>
                    <a:pt x="25" y="65"/>
                  </a:cubicBezTo>
                  <a:lnTo>
                    <a:pt x="28" y="65"/>
                  </a:lnTo>
                  <a:cubicBezTo>
                    <a:pt x="31" y="65"/>
                    <a:pt x="36" y="62"/>
                    <a:pt x="42" y="59"/>
                  </a:cubicBezTo>
                  <a:cubicBezTo>
                    <a:pt x="42" y="51"/>
                    <a:pt x="42" y="51"/>
                    <a:pt x="42" y="51"/>
                  </a:cubicBezTo>
                  <a:cubicBezTo>
                    <a:pt x="42" y="51"/>
                    <a:pt x="48" y="54"/>
                    <a:pt x="51" y="56"/>
                  </a:cubicBezTo>
                  <a:cubicBezTo>
                    <a:pt x="56" y="54"/>
                    <a:pt x="59" y="51"/>
                    <a:pt x="59" y="51"/>
                  </a:cubicBezTo>
                  <a:cubicBezTo>
                    <a:pt x="59" y="59"/>
                    <a:pt x="59" y="59"/>
                    <a:pt x="59" y="59"/>
                  </a:cubicBezTo>
                  <a:cubicBezTo>
                    <a:pt x="65" y="62"/>
                    <a:pt x="70" y="65"/>
                    <a:pt x="73" y="65"/>
                  </a:cubicBezTo>
                  <a:cubicBezTo>
                    <a:pt x="76" y="65"/>
                    <a:pt x="76" y="65"/>
                    <a:pt x="76" y="65"/>
                  </a:cubicBezTo>
                  <a:cubicBezTo>
                    <a:pt x="76" y="65"/>
                    <a:pt x="79" y="71"/>
                    <a:pt x="82" y="82"/>
                  </a:cubicBezTo>
                  <a:cubicBezTo>
                    <a:pt x="93" y="74"/>
                    <a:pt x="99" y="62"/>
                    <a:pt x="99" y="48"/>
                  </a:cubicBezTo>
                  <a:cubicBezTo>
                    <a:pt x="99" y="25"/>
                    <a:pt x="85" y="9"/>
                    <a:pt x="65" y="0"/>
                  </a:cubicBezTo>
                  <a:cubicBezTo>
                    <a:pt x="59" y="0"/>
                    <a:pt x="54" y="0"/>
                    <a:pt x="4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8" name="Freeform 113"/>
            <p:cNvSpPr>
              <a:spLocks noChangeArrowheads="1"/>
            </p:cNvSpPr>
            <p:nvPr/>
          </p:nvSpPr>
          <p:spPr bwMode="auto">
            <a:xfrm>
              <a:off x="5570" y="1037"/>
              <a:ext cx="15" cy="49"/>
            </a:xfrm>
            <a:custGeom>
              <a:avLst/>
              <a:gdLst>
                <a:gd name="T0" fmla="*/ 51 w 69"/>
                <a:gd name="T1" fmla="*/ 8 h 221"/>
                <a:gd name="T2" fmla="*/ 51 w 69"/>
                <a:gd name="T3" fmla="*/ 8 h 221"/>
                <a:gd name="T4" fmla="*/ 37 w 69"/>
                <a:gd name="T5" fmla="*/ 14 h 221"/>
                <a:gd name="T6" fmla="*/ 34 w 69"/>
                <a:gd name="T7" fmla="*/ 14 h 221"/>
                <a:gd name="T8" fmla="*/ 26 w 69"/>
                <a:gd name="T9" fmla="*/ 37 h 221"/>
                <a:gd name="T10" fmla="*/ 11 w 69"/>
                <a:gd name="T11" fmla="*/ 220 h 221"/>
                <a:gd name="T12" fmla="*/ 68 w 69"/>
                <a:gd name="T13" fmla="*/ 220 h 221"/>
                <a:gd name="T14" fmla="*/ 51 w 69"/>
                <a:gd name="T15" fmla="*/ 220 h 221"/>
                <a:gd name="T16" fmla="*/ 51 w 69"/>
                <a:gd name="T17" fmla="*/ 8 h 221"/>
                <a:gd name="T18" fmla="*/ 68 w 69"/>
                <a:gd name="T19" fmla="*/ 0 h 221"/>
                <a:gd name="T20" fmla="*/ 68 w 69"/>
                <a:gd name="T21" fmla="*/ 0 h 221"/>
                <a:gd name="T22" fmla="*/ 60 w 69"/>
                <a:gd name="T23" fmla="*/ 5 h 221"/>
                <a:gd name="T24" fmla="*/ 68 w 69"/>
                <a:gd name="T25" fmla="*/ 8 h 221"/>
                <a:gd name="T26" fmla="*/ 68 w 69"/>
                <a:gd name="T27" fmla="*/ 0 h 221"/>
                <a:gd name="T28" fmla="*/ 51 w 69"/>
                <a:gd name="T29" fmla="*/ 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221">
                  <a:moveTo>
                    <a:pt x="51" y="8"/>
                  </a:moveTo>
                  <a:lnTo>
                    <a:pt x="51" y="8"/>
                  </a:lnTo>
                  <a:cubicBezTo>
                    <a:pt x="45" y="11"/>
                    <a:pt x="40" y="14"/>
                    <a:pt x="37" y="14"/>
                  </a:cubicBezTo>
                  <a:lnTo>
                    <a:pt x="34" y="14"/>
                  </a:lnTo>
                  <a:cubicBezTo>
                    <a:pt x="34" y="14"/>
                    <a:pt x="31" y="20"/>
                    <a:pt x="26" y="37"/>
                  </a:cubicBezTo>
                  <a:cubicBezTo>
                    <a:pt x="17" y="68"/>
                    <a:pt x="0" y="133"/>
                    <a:pt x="11" y="220"/>
                  </a:cubicBezTo>
                  <a:cubicBezTo>
                    <a:pt x="68" y="220"/>
                    <a:pt x="68" y="220"/>
                    <a:pt x="68" y="220"/>
                  </a:cubicBezTo>
                  <a:cubicBezTo>
                    <a:pt x="51" y="220"/>
                    <a:pt x="51" y="220"/>
                    <a:pt x="51" y="220"/>
                  </a:cubicBezTo>
                  <a:cubicBezTo>
                    <a:pt x="51" y="8"/>
                    <a:pt x="51" y="8"/>
                    <a:pt x="51" y="8"/>
                  </a:cubicBezTo>
                  <a:lnTo>
                    <a:pt x="68" y="0"/>
                  </a:lnTo>
                  <a:lnTo>
                    <a:pt x="68" y="0"/>
                  </a:lnTo>
                  <a:cubicBezTo>
                    <a:pt x="68" y="0"/>
                    <a:pt x="65" y="3"/>
                    <a:pt x="60" y="5"/>
                  </a:cubicBezTo>
                  <a:cubicBezTo>
                    <a:pt x="63" y="5"/>
                    <a:pt x="65" y="8"/>
                    <a:pt x="68" y="8"/>
                  </a:cubicBezTo>
                  <a:cubicBezTo>
                    <a:pt x="68" y="0"/>
                    <a:pt x="68" y="0"/>
                    <a:pt x="68" y="0"/>
                  </a:cubicBezTo>
                  <a:lnTo>
                    <a:pt x="51" y="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9" name="Freeform 114"/>
            <p:cNvSpPr>
              <a:spLocks noChangeArrowheads="1"/>
            </p:cNvSpPr>
            <p:nvPr/>
          </p:nvSpPr>
          <p:spPr bwMode="auto">
            <a:xfrm>
              <a:off x="5581" y="1037"/>
              <a:ext cx="15" cy="49"/>
            </a:xfrm>
            <a:custGeom>
              <a:avLst/>
              <a:gdLst>
                <a:gd name="T0" fmla="*/ 0 w 69"/>
                <a:gd name="T1" fmla="*/ 0 h 221"/>
                <a:gd name="T2" fmla="*/ 0 w 69"/>
                <a:gd name="T3" fmla="*/ 0 h 221"/>
                <a:gd name="T4" fmla="*/ 0 w 69"/>
                <a:gd name="T5" fmla="*/ 8 h 221"/>
                <a:gd name="T6" fmla="*/ 0 w 69"/>
                <a:gd name="T7" fmla="*/ 220 h 221"/>
                <a:gd name="T8" fmla="*/ 17 w 69"/>
                <a:gd name="T9" fmla="*/ 220 h 221"/>
                <a:gd name="T10" fmla="*/ 57 w 69"/>
                <a:gd name="T11" fmla="*/ 220 h 221"/>
                <a:gd name="T12" fmla="*/ 40 w 69"/>
                <a:gd name="T13" fmla="*/ 31 h 221"/>
                <a:gd name="T14" fmla="*/ 34 w 69"/>
                <a:gd name="T15" fmla="*/ 14 h 221"/>
                <a:gd name="T16" fmla="*/ 31 w 69"/>
                <a:gd name="T17" fmla="*/ 14 h 221"/>
                <a:gd name="T18" fmla="*/ 17 w 69"/>
                <a:gd name="T19" fmla="*/ 8 h 221"/>
                <a:gd name="T20" fmla="*/ 9 w 69"/>
                <a:gd name="T21" fmla="*/ 5 h 221"/>
                <a:gd name="T22" fmla="*/ 0 w 69"/>
                <a:gd name="T2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221">
                  <a:moveTo>
                    <a:pt x="0" y="0"/>
                  </a:moveTo>
                  <a:lnTo>
                    <a:pt x="0" y="0"/>
                  </a:lnTo>
                  <a:cubicBezTo>
                    <a:pt x="0" y="8"/>
                    <a:pt x="0" y="8"/>
                    <a:pt x="0" y="8"/>
                  </a:cubicBezTo>
                  <a:cubicBezTo>
                    <a:pt x="0" y="220"/>
                    <a:pt x="0" y="220"/>
                    <a:pt x="0" y="220"/>
                  </a:cubicBezTo>
                  <a:cubicBezTo>
                    <a:pt x="17" y="220"/>
                    <a:pt x="17" y="220"/>
                    <a:pt x="17" y="220"/>
                  </a:cubicBezTo>
                  <a:cubicBezTo>
                    <a:pt x="57" y="220"/>
                    <a:pt x="57" y="220"/>
                    <a:pt x="57" y="220"/>
                  </a:cubicBezTo>
                  <a:cubicBezTo>
                    <a:pt x="68" y="130"/>
                    <a:pt x="51" y="65"/>
                    <a:pt x="40" y="31"/>
                  </a:cubicBezTo>
                  <a:cubicBezTo>
                    <a:pt x="37" y="20"/>
                    <a:pt x="34" y="14"/>
                    <a:pt x="34" y="14"/>
                  </a:cubicBezTo>
                  <a:cubicBezTo>
                    <a:pt x="34" y="14"/>
                    <a:pt x="34" y="14"/>
                    <a:pt x="31" y="14"/>
                  </a:cubicBezTo>
                  <a:cubicBezTo>
                    <a:pt x="28" y="14"/>
                    <a:pt x="23" y="11"/>
                    <a:pt x="17" y="8"/>
                  </a:cubicBezTo>
                  <a:cubicBezTo>
                    <a:pt x="14" y="8"/>
                    <a:pt x="12" y="5"/>
                    <a:pt x="9" y="5"/>
                  </a:cubicBezTo>
                  <a:cubicBezTo>
                    <a:pt x="6" y="3"/>
                    <a:pt x="0" y="0"/>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0" name="Freeform 115"/>
            <p:cNvSpPr>
              <a:spLocks noChangeArrowheads="1"/>
            </p:cNvSpPr>
            <p:nvPr/>
          </p:nvSpPr>
          <p:spPr bwMode="auto">
            <a:xfrm>
              <a:off x="5408" y="993"/>
              <a:ext cx="130" cy="97"/>
            </a:xfrm>
            <a:custGeom>
              <a:avLst/>
              <a:gdLst>
                <a:gd name="T0" fmla="*/ 577 w 578"/>
                <a:gd name="T1" fmla="*/ 0 h 431"/>
                <a:gd name="T2" fmla="*/ 577 w 578"/>
                <a:gd name="T3" fmla="*/ 0 h 431"/>
                <a:gd name="T4" fmla="*/ 289 w 578"/>
                <a:gd name="T5" fmla="*/ 136 h 431"/>
                <a:gd name="T6" fmla="*/ 0 w 578"/>
                <a:gd name="T7" fmla="*/ 0 h 431"/>
                <a:gd name="T8" fmla="*/ 0 w 578"/>
                <a:gd name="T9" fmla="*/ 331 h 431"/>
                <a:gd name="T10" fmla="*/ 280 w 578"/>
                <a:gd name="T11" fmla="*/ 430 h 431"/>
                <a:gd name="T12" fmla="*/ 280 w 578"/>
                <a:gd name="T13" fmla="*/ 430 h 431"/>
                <a:gd name="T14" fmla="*/ 289 w 578"/>
                <a:gd name="T15" fmla="*/ 430 h 431"/>
                <a:gd name="T16" fmla="*/ 297 w 578"/>
                <a:gd name="T17" fmla="*/ 430 h 431"/>
                <a:gd name="T18" fmla="*/ 297 w 578"/>
                <a:gd name="T19" fmla="*/ 430 h 431"/>
                <a:gd name="T20" fmla="*/ 577 w 578"/>
                <a:gd name="T21" fmla="*/ 331 h 431"/>
                <a:gd name="T22" fmla="*/ 577 w 578"/>
                <a:gd name="T23"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431">
                  <a:moveTo>
                    <a:pt x="577" y="0"/>
                  </a:moveTo>
                  <a:lnTo>
                    <a:pt x="577" y="0"/>
                  </a:lnTo>
                  <a:cubicBezTo>
                    <a:pt x="577" y="2"/>
                    <a:pt x="333" y="113"/>
                    <a:pt x="289" y="136"/>
                  </a:cubicBezTo>
                  <a:cubicBezTo>
                    <a:pt x="240" y="113"/>
                    <a:pt x="0" y="2"/>
                    <a:pt x="0" y="0"/>
                  </a:cubicBezTo>
                  <a:cubicBezTo>
                    <a:pt x="0" y="331"/>
                    <a:pt x="0" y="331"/>
                    <a:pt x="0" y="331"/>
                  </a:cubicBezTo>
                  <a:cubicBezTo>
                    <a:pt x="76" y="415"/>
                    <a:pt x="232" y="427"/>
                    <a:pt x="280" y="430"/>
                  </a:cubicBezTo>
                  <a:lnTo>
                    <a:pt x="280" y="430"/>
                  </a:lnTo>
                  <a:cubicBezTo>
                    <a:pt x="280" y="430"/>
                    <a:pt x="283" y="430"/>
                    <a:pt x="289" y="430"/>
                  </a:cubicBezTo>
                  <a:cubicBezTo>
                    <a:pt x="294" y="430"/>
                    <a:pt x="297" y="430"/>
                    <a:pt x="297" y="430"/>
                  </a:cubicBezTo>
                  <a:lnTo>
                    <a:pt x="297" y="430"/>
                  </a:lnTo>
                  <a:cubicBezTo>
                    <a:pt x="345" y="427"/>
                    <a:pt x="498" y="415"/>
                    <a:pt x="577" y="331"/>
                  </a:cubicBezTo>
                  <a:cubicBezTo>
                    <a:pt x="577" y="0"/>
                    <a:pt x="577" y="0"/>
                    <a:pt x="57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1" name="Freeform 116"/>
            <p:cNvSpPr>
              <a:spLocks noChangeArrowheads="1"/>
            </p:cNvSpPr>
            <p:nvPr/>
          </p:nvSpPr>
          <p:spPr bwMode="auto">
            <a:xfrm>
              <a:off x="5329" y="1398"/>
              <a:ext cx="162" cy="163"/>
            </a:xfrm>
            <a:custGeom>
              <a:avLst/>
              <a:gdLst>
                <a:gd name="T0" fmla="*/ 455 w 719"/>
                <a:gd name="T1" fmla="*/ 670 h 725"/>
                <a:gd name="T2" fmla="*/ 455 w 719"/>
                <a:gd name="T3" fmla="*/ 670 h 725"/>
                <a:gd name="T4" fmla="*/ 571 w 719"/>
                <a:gd name="T5" fmla="*/ 591 h 725"/>
                <a:gd name="T6" fmla="*/ 472 w 719"/>
                <a:gd name="T7" fmla="*/ 421 h 725"/>
                <a:gd name="T8" fmla="*/ 608 w 719"/>
                <a:gd name="T9" fmla="*/ 596 h 725"/>
                <a:gd name="T10" fmla="*/ 455 w 719"/>
                <a:gd name="T11" fmla="*/ 670 h 725"/>
                <a:gd name="T12" fmla="*/ 359 w 719"/>
                <a:gd name="T13" fmla="*/ 0 h 725"/>
                <a:gd name="T14" fmla="*/ 359 w 719"/>
                <a:gd name="T15" fmla="*/ 0 h 725"/>
                <a:gd name="T16" fmla="*/ 255 w 719"/>
                <a:gd name="T17" fmla="*/ 40 h 725"/>
                <a:gd name="T18" fmla="*/ 255 w 719"/>
                <a:gd name="T19" fmla="*/ 42 h 725"/>
                <a:gd name="T20" fmla="*/ 252 w 719"/>
                <a:gd name="T21" fmla="*/ 42 h 725"/>
                <a:gd name="T22" fmla="*/ 252 w 719"/>
                <a:gd name="T23" fmla="*/ 118 h 725"/>
                <a:gd name="T24" fmla="*/ 255 w 719"/>
                <a:gd name="T25" fmla="*/ 118 h 725"/>
                <a:gd name="T26" fmla="*/ 286 w 719"/>
                <a:gd name="T27" fmla="*/ 141 h 725"/>
                <a:gd name="T28" fmla="*/ 286 w 719"/>
                <a:gd name="T29" fmla="*/ 311 h 725"/>
                <a:gd name="T30" fmla="*/ 263 w 719"/>
                <a:gd name="T31" fmla="*/ 350 h 725"/>
                <a:gd name="T32" fmla="*/ 96 w 719"/>
                <a:gd name="T33" fmla="*/ 667 h 725"/>
                <a:gd name="T34" fmla="*/ 339 w 719"/>
                <a:gd name="T35" fmla="*/ 724 h 725"/>
                <a:gd name="T36" fmla="*/ 359 w 719"/>
                <a:gd name="T37" fmla="*/ 724 h 725"/>
                <a:gd name="T38" fmla="*/ 382 w 719"/>
                <a:gd name="T39" fmla="*/ 724 h 725"/>
                <a:gd name="T40" fmla="*/ 622 w 719"/>
                <a:gd name="T41" fmla="*/ 667 h 725"/>
                <a:gd name="T42" fmla="*/ 461 w 719"/>
                <a:gd name="T43" fmla="*/ 350 h 725"/>
                <a:gd name="T44" fmla="*/ 444 w 719"/>
                <a:gd name="T45" fmla="*/ 311 h 725"/>
                <a:gd name="T46" fmla="*/ 444 w 719"/>
                <a:gd name="T47" fmla="*/ 138 h 725"/>
                <a:gd name="T48" fmla="*/ 461 w 719"/>
                <a:gd name="T49" fmla="*/ 118 h 725"/>
                <a:gd name="T50" fmla="*/ 467 w 719"/>
                <a:gd name="T51" fmla="*/ 118 h 725"/>
                <a:gd name="T52" fmla="*/ 467 w 719"/>
                <a:gd name="T53" fmla="*/ 42 h 725"/>
                <a:gd name="T54" fmla="*/ 461 w 719"/>
                <a:gd name="T55" fmla="*/ 42 h 725"/>
                <a:gd name="T56" fmla="*/ 461 w 719"/>
                <a:gd name="T57" fmla="*/ 40 h 725"/>
                <a:gd name="T58" fmla="*/ 359 w 719"/>
                <a:gd name="T59" fmla="*/ 0 h 725"/>
                <a:gd name="T60" fmla="*/ 455 w 719"/>
                <a:gd name="T61" fmla="*/ 67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9" h="725">
                  <a:moveTo>
                    <a:pt x="455" y="670"/>
                  </a:moveTo>
                  <a:lnTo>
                    <a:pt x="455" y="670"/>
                  </a:lnTo>
                  <a:cubicBezTo>
                    <a:pt x="455" y="670"/>
                    <a:pt x="566" y="648"/>
                    <a:pt x="571" y="591"/>
                  </a:cubicBezTo>
                  <a:cubicBezTo>
                    <a:pt x="577" y="531"/>
                    <a:pt x="472" y="421"/>
                    <a:pt x="472" y="421"/>
                  </a:cubicBezTo>
                  <a:cubicBezTo>
                    <a:pt x="472" y="421"/>
                    <a:pt x="608" y="526"/>
                    <a:pt x="608" y="596"/>
                  </a:cubicBezTo>
                  <a:cubicBezTo>
                    <a:pt x="605" y="670"/>
                    <a:pt x="455" y="670"/>
                    <a:pt x="455" y="670"/>
                  </a:cubicBezTo>
                  <a:lnTo>
                    <a:pt x="359" y="0"/>
                  </a:lnTo>
                  <a:lnTo>
                    <a:pt x="359" y="0"/>
                  </a:lnTo>
                  <a:cubicBezTo>
                    <a:pt x="302" y="0"/>
                    <a:pt x="255" y="20"/>
                    <a:pt x="255" y="40"/>
                  </a:cubicBezTo>
                  <a:cubicBezTo>
                    <a:pt x="255" y="42"/>
                    <a:pt x="255" y="42"/>
                    <a:pt x="255" y="42"/>
                  </a:cubicBezTo>
                  <a:cubicBezTo>
                    <a:pt x="252" y="42"/>
                    <a:pt x="252" y="42"/>
                    <a:pt x="252" y="42"/>
                  </a:cubicBezTo>
                  <a:cubicBezTo>
                    <a:pt x="252" y="118"/>
                    <a:pt x="252" y="118"/>
                    <a:pt x="252" y="118"/>
                  </a:cubicBezTo>
                  <a:cubicBezTo>
                    <a:pt x="255" y="118"/>
                    <a:pt x="255" y="118"/>
                    <a:pt x="255" y="118"/>
                  </a:cubicBezTo>
                  <a:cubicBezTo>
                    <a:pt x="257" y="127"/>
                    <a:pt x="263" y="135"/>
                    <a:pt x="286" y="141"/>
                  </a:cubicBezTo>
                  <a:cubicBezTo>
                    <a:pt x="286" y="178"/>
                    <a:pt x="286" y="283"/>
                    <a:pt x="286" y="311"/>
                  </a:cubicBezTo>
                  <a:cubicBezTo>
                    <a:pt x="286" y="342"/>
                    <a:pt x="263" y="350"/>
                    <a:pt x="263" y="350"/>
                  </a:cubicBezTo>
                  <a:cubicBezTo>
                    <a:pt x="223" y="373"/>
                    <a:pt x="0" y="599"/>
                    <a:pt x="96" y="667"/>
                  </a:cubicBezTo>
                  <a:cubicBezTo>
                    <a:pt x="172" y="718"/>
                    <a:pt x="288" y="724"/>
                    <a:pt x="339" y="724"/>
                  </a:cubicBezTo>
                  <a:cubicBezTo>
                    <a:pt x="348" y="724"/>
                    <a:pt x="356" y="724"/>
                    <a:pt x="359" y="724"/>
                  </a:cubicBezTo>
                  <a:cubicBezTo>
                    <a:pt x="365" y="724"/>
                    <a:pt x="370" y="724"/>
                    <a:pt x="382" y="724"/>
                  </a:cubicBezTo>
                  <a:cubicBezTo>
                    <a:pt x="433" y="724"/>
                    <a:pt x="548" y="718"/>
                    <a:pt x="622" y="667"/>
                  </a:cubicBezTo>
                  <a:cubicBezTo>
                    <a:pt x="718" y="599"/>
                    <a:pt x="500" y="373"/>
                    <a:pt x="461" y="350"/>
                  </a:cubicBezTo>
                  <a:cubicBezTo>
                    <a:pt x="461" y="350"/>
                    <a:pt x="444" y="342"/>
                    <a:pt x="444" y="311"/>
                  </a:cubicBezTo>
                  <a:cubicBezTo>
                    <a:pt x="444" y="283"/>
                    <a:pt x="444" y="175"/>
                    <a:pt x="444" y="138"/>
                  </a:cubicBezTo>
                  <a:cubicBezTo>
                    <a:pt x="455" y="133"/>
                    <a:pt x="461" y="127"/>
                    <a:pt x="461" y="118"/>
                  </a:cubicBezTo>
                  <a:cubicBezTo>
                    <a:pt x="467" y="118"/>
                    <a:pt x="467" y="118"/>
                    <a:pt x="467" y="118"/>
                  </a:cubicBezTo>
                  <a:cubicBezTo>
                    <a:pt x="467" y="42"/>
                    <a:pt x="467" y="42"/>
                    <a:pt x="467" y="42"/>
                  </a:cubicBezTo>
                  <a:cubicBezTo>
                    <a:pt x="461" y="42"/>
                    <a:pt x="461" y="42"/>
                    <a:pt x="461" y="42"/>
                  </a:cubicBezTo>
                  <a:cubicBezTo>
                    <a:pt x="461" y="42"/>
                    <a:pt x="461" y="42"/>
                    <a:pt x="461" y="40"/>
                  </a:cubicBezTo>
                  <a:cubicBezTo>
                    <a:pt x="461" y="20"/>
                    <a:pt x="416" y="0"/>
                    <a:pt x="359" y="0"/>
                  </a:cubicBezTo>
                  <a:lnTo>
                    <a:pt x="455" y="67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2" name="Freeform 117"/>
            <p:cNvSpPr>
              <a:spLocks noChangeArrowheads="1"/>
            </p:cNvSpPr>
            <p:nvPr/>
          </p:nvSpPr>
          <p:spPr bwMode="auto">
            <a:xfrm>
              <a:off x="5011" y="949"/>
              <a:ext cx="203" cy="203"/>
            </a:xfrm>
            <a:custGeom>
              <a:avLst/>
              <a:gdLst>
                <a:gd name="T0" fmla="*/ 473 w 901"/>
                <a:gd name="T1" fmla="*/ 0 h 900"/>
                <a:gd name="T2" fmla="*/ 473 w 901"/>
                <a:gd name="T3" fmla="*/ 0 h 900"/>
                <a:gd name="T4" fmla="*/ 23 w 901"/>
                <a:gd name="T5" fmla="*/ 449 h 900"/>
                <a:gd name="T6" fmla="*/ 473 w 901"/>
                <a:gd name="T7" fmla="*/ 899 h 900"/>
                <a:gd name="T8" fmla="*/ 691 w 901"/>
                <a:gd name="T9" fmla="*/ 842 h 900"/>
                <a:gd name="T10" fmla="*/ 507 w 901"/>
                <a:gd name="T11" fmla="*/ 888 h 900"/>
                <a:gd name="T12" fmla="*/ 501 w 901"/>
                <a:gd name="T13" fmla="*/ 888 h 900"/>
                <a:gd name="T14" fmla="*/ 657 w 901"/>
                <a:gd name="T15" fmla="*/ 840 h 900"/>
                <a:gd name="T16" fmla="*/ 648 w 901"/>
                <a:gd name="T17" fmla="*/ 840 h 900"/>
                <a:gd name="T18" fmla="*/ 473 w 901"/>
                <a:gd name="T19" fmla="*/ 876 h 900"/>
                <a:gd name="T20" fmla="*/ 329 w 901"/>
                <a:gd name="T21" fmla="*/ 851 h 900"/>
                <a:gd name="T22" fmla="*/ 433 w 901"/>
                <a:gd name="T23" fmla="*/ 888 h 900"/>
                <a:gd name="T24" fmla="*/ 43 w 901"/>
                <a:gd name="T25" fmla="*/ 390 h 900"/>
                <a:gd name="T26" fmla="*/ 49 w 901"/>
                <a:gd name="T27" fmla="*/ 387 h 900"/>
                <a:gd name="T28" fmla="*/ 49 w 901"/>
                <a:gd name="T29" fmla="*/ 393 h 900"/>
                <a:gd name="T30" fmla="*/ 69 w 901"/>
                <a:gd name="T31" fmla="*/ 308 h 900"/>
                <a:gd name="T32" fmla="*/ 69 w 901"/>
                <a:gd name="T33" fmla="*/ 308 h 900"/>
                <a:gd name="T34" fmla="*/ 86 w 901"/>
                <a:gd name="T35" fmla="*/ 263 h 900"/>
                <a:gd name="T36" fmla="*/ 86 w 901"/>
                <a:gd name="T37" fmla="*/ 268 h 900"/>
                <a:gd name="T38" fmla="*/ 241 w 901"/>
                <a:gd name="T39" fmla="*/ 90 h 900"/>
                <a:gd name="T40" fmla="*/ 156 w 901"/>
                <a:gd name="T41" fmla="*/ 158 h 900"/>
                <a:gd name="T42" fmla="*/ 411 w 901"/>
                <a:gd name="T43" fmla="*/ 19 h 900"/>
                <a:gd name="T44" fmla="*/ 481 w 901"/>
                <a:gd name="T45" fmla="*/ 17 h 900"/>
                <a:gd name="T46" fmla="*/ 487 w 901"/>
                <a:gd name="T47" fmla="*/ 22 h 900"/>
                <a:gd name="T48" fmla="*/ 877 w 901"/>
                <a:gd name="T49" fmla="*/ 308 h 900"/>
                <a:gd name="T50" fmla="*/ 880 w 901"/>
                <a:gd name="T51" fmla="*/ 311 h 900"/>
                <a:gd name="T52" fmla="*/ 886 w 901"/>
                <a:gd name="T53" fmla="*/ 325 h 900"/>
                <a:gd name="T54" fmla="*/ 897 w 901"/>
                <a:gd name="T55" fmla="*/ 339 h 900"/>
                <a:gd name="T56" fmla="*/ 900 w 901"/>
                <a:gd name="T57" fmla="*/ 336 h 900"/>
                <a:gd name="T58" fmla="*/ 609 w 901"/>
                <a:gd name="T59" fmla="*/ 31 h 900"/>
                <a:gd name="T60" fmla="*/ 809 w 901"/>
                <a:gd name="T61" fmla="*/ 152 h 900"/>
                <a:gd name="T62" fmla="*/ 473 w 901"/>
                <a:gd name="T63"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1" h="900">
                  <a:moveTo>
                    <a:pt x="473" y="0"/>
                  </a:moveTo>
                  <a:lnTo>
                    <a:pt x="473" y="0"/>
                  </a:lnTo>
                  <a:cubicBezTo>
                    <a:pt x="227" y="0"/>
                    <a:pt x="23" y="200"/>
                    <a:pt x="23" y="449"/>
                  </a:cubicBezTo>
                  <a:cubicBezTo>
                    <a:pt x="23" y="698"/>
                    <a:pt x="227" y="899"/>
                    <a:pt x="473" y="899"/>
                  </a:cubicBezTo>
                  <a:cubicBezTo>
                    <a:pt x="552" y="899"/>
                    <a:pt x="626" y="879"/>
                    <a:pt x="691" y="842"/>
                  </a:cubicBezTo>
                  <a:cubicBezTo>
                    <a:pt x="603" y="885"/>
                    <a:pt x="527" y="888"/>
                    <a:pt x="507" y="888"/>
                  </a:cubicBezTo>
                  <a:cubicBezTo>
                    <a:pt x="501" y="888"/>
                    <a:pt x="501" y="888"/>
                    <a:pt x="501" y="888"/>
                  </a:cubicBezTo>
                  <a:cubicBezTo>
                    <a:pt x="609" y="888"/>
                    <a:pt x="657" y="840"/>
                    <a:pt x="657" y="840"/>
                  </a:cubicBezTo>
                  <a:cubicBezTo>
                    <a:pt x="657" y="840"/>
                    <a:pt x="654" y="840"/>
                    <a:pt x="648" y="840"/>
                  </a:cubicBezTo>
                  <a:cubicBezTo>
                    <a:pt x="594" y="865"/>
                    <a:pt x="535" y="876"/>
                    <a:pt x="473" y="876"/>
                  </a:cubicBezTo>
                  <a:cubicBezTo>
                    <a:pt x="422" y="876"/>
                    <a:pt x="374" y="868"/>
                    <a:pt x="329" y="851"/>
                  </a:cubicBezTo>
                  <a:cubicBezTo>
                    <a:pt x="348" y="871"/>
                    <a:pt x="433" y="888"/>
                    <a:pt x="433" y="888"/>
                  </a:cubicBezTo>
                  <a:cubicBezTo>
                    <a:pt x="0" y="825"/>
                    <a:pt x="43" y="390"/>
                    <a:pt x="43" y="390"/>
                  </a:cubicBezTo>
                  <a:cubicBezTo>
                    <a:pt x="49" y="387"/>
                    <a:pt x="49" y="387"/>
                    <a:pt x="49" y="387"/>
                  </a:cubicBezTo>
                  <a:cubicBezTo>
                    <a:pt x="49" y="387"/>
                    <a:pt x="49" y="390"/>
                    <a:pt x="49" y="393"/>
                  </a:cubicBezTo>
                  <a:cubicBezTo>
                    <a:pt x="54" y="364"/>
                    <a:pt x="60" y="336"/>
                    <a:pt x="69" y="308"/>
                  </a:cubicBezTo>
                  <a:lnTo>
                    <a:pt x="69" y="308"/>
                  </a:lnTo>
                  <a:cubicBezTo>
                    <a:pt x="74" y="288"/>
                    <a:pt x="86" y="263"/>
                    <a:pt x="86" y="263"/>
                  </a:cubicBezTo>
                  <a:cubicBezTo>
                    <a:pt x="86" y="263"/>
                    <a:pt x="86" y="266"/>
                    <a:pt x="86" y="268"/>
                  </a:cubicBezTo>
                  <a:cubicBezTo>
                    <a:pt x="120" y="195"/>
                    <a:pt x="173" y="133"/>
                    <a:pt x="241" y="90"/>
                  </a:cubicBezTo>
                  <a:cubicBezTo>
                    <a:pt x="198" y="113"/>
                    <a:pt x="156" y="158"/>
                    <a:pt x="156" y="158"/>
                  </a:cubicBezTo>
                  <a:cubicBezTo>
                    <a:pt x="258" y="39"/>
                    <a:pt x="411" y="19"/>
                    <a:pt x="411" y="19"/>
                  </a:cubicBezTo>
                  <a:cubicBezTo>
                    <a:pt x="425" y="17"/>
                    <a:pt x="481" y="17"/>
                    <a:pt x="481" y="17"/>
                  </a:cubicBezTo>
                  <a:cubicBezTo>
                    <a:pt x="487" y="22"/>
                    <a:pt x="487" y="22"/>
                    <a:pt x="487" y="22"/>
                  </a:cubicBezTo>
                  <a:cubicBezTo>
                    <a:pt x="668" y="25"/>
                    <a:pt x="821" y="144"/>
                    <a:pt x="877" y="308"/>
                  </a:cubicBezTo>
                  <a:cubicBezTo>
                    <a:pt x="877" y="308"/>
                    <a:pt x="880" y="308"/>
                    <a:pt x="880" y="311"/>
                  </a:cubicBezTo>
                  <a:cubicBezTo>
                    <a:pt x="886" y="317"/>
                    <a:pt x="880" y="317"/>
                    <a:pt x="886" y="325"/>
                  </a:cubicBezTo>
                  <a:cubicBezTo>
                    <a:pt x="892" y="336"/>
                    <a:pt x="892" y="334"/>
                    <a:pt x="897" y="339"/>
                  </a:cubicBezTo>
                  <a:cubicBezTo>
                    <a:pt x="900" y="336"/>
                    <a:pt x="900" y="336"/>
                    <a:pt x="900" y="336"/>
                  </a:cubicBezTo>
                  <a:cubicBezTo>
                    <a:pt x="838" y="116"/>
                    <a:pt x="609" y="31"/>
                    <a:pt x="609" y="31"/>
                  </a:cubicBezTo>
                  <a:cubicBezTo>
                    <a:pt x="691" y="59"/>
                    <a:pt x="758" y="102"/>
                    <a:pt x="809" y="152"/>
                  </a:cubicBezTo>
                  <a:cubicBezTo>
                    <a:pt x="727" y="59"/>
                    <a:pt x="609" y="0"/>
                    <a:pt x="47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3" name="Freeform 118"/>
            <p:cNvSpPr>
              <a:spLocks noChangeArrowheads="1"/>
            </p:cNvSpPr>
            <p:nvPr/>
          </p:nvSpPr>
          <p:spPr bwMode="auto">
            <a:xfrm>
              <a:off x="5011" y="953"/>
              <a:ext cx="220" cy="197"/>
            </a:xfrm>
            <a:custGeom>
              <a:avLst/>
              <a:gdLst>
                <a:gd name="T0" fmla="*/ 295 w 974"/>
                <a:gd name="T1" fmla="*/ 62 h 872"/>
                <a:gd name="T2" fmla="*/ 275 w 974"/>
                <a:gd name="T3" fmla="*/ 113 h 872"/>
                <a:gd name="T4" fmla="*/ 258 w 974"/>
                <a:gd name="T5" fmla="*/ 116 h 872"/>
                <a:gd name="T6" fmla="*/ 235 w 974"/>
                <a:gd name="T7" fmla="*/ 133 h 872"/>
                <a:gd name="T8" fmla="*/ 204 w 974"/>
                <a:gd name="T9" fmla="*/ 141 h 872"/>
                <a:gd name="T10" fmla="*/ 159 w 974"/>
                <a:gd name="T11" fmla="*/ 183 h 872"/>
                <a:gd name="T12" fmla="*/ 108 w 974"/>
                <a:gd name="T13" fmla="*/ 254 h 872"/>
                <a:gd name="T14" fmla="*/ 111 w 974"/>
                <a:gd name="T15" fmla="*/ 294 h 872"/>
                <a:gd name="T16" fmla="*/ 122 w 974"/>
                <a:gd name="T17" fmla="*/ 311 h 872"/>
                <a:gd name="T18" fmla="*/ 100 w 974"/>
                <a:gd name="T19" fmla="*/ 302 h 872"/>
                <a:gd name="T20" fmla="*/ 91 w 974"/>
                <a:gd name="T21" fmla="*/ 285 h 872"/>
                <a:gd name="T22" fmla="*/ 86 w 974"/>
                <a:gd name="T23" fmla="*/ 251 h 872"/>
                <a:gd name="T24" fmla="*/ 74 w 974"/>
                <a:gd name="T25" fmla="*/ 319 h 872"/>
                <a:gd name="T26" fmla="*/ 88 w 974"/>
                <a:gd name="T27" fmla="*/ 359 h 872"/>
                <a:gd name="T28" fmla="*/ 117 w 974"/>
                <a:gd name="T29" fmla="*/ 362 h 872"/>
                <a:gd name="T30" fmla="*/ 170 w 974"/>
                <a:gd name="T31" fmla="*/ 401 h 872"/>
                <a:gd name="T32" fmla="*/ 218 w 974"/>
                <a:gd name="T33" fmla="*/ 461 h 872"/>
                <a:gd name="T34" fmla="*/ 278 w 974"/>
                <a:gd name="T35" fmla="*/ 503 h 872"/>
                <a:gd name="T36" fmla="*/ 258 w 974"/>
                <a:gd name="T37" fmla="*/ 608 h 872"/>
                <a:gd name="T38" fmla="*/ 213 w 974"/>
                <a:gd name="T39" fmla="*/ 723 h 872"/>
                <a:gd name="T40" fmla="*/ 232 w 974"/>
                <a:gd name="T41" fmla="*/ 772 h 872"/>
                <a:gd name="T42" fmla="*/ 164 w 974"/>
                <a:gd name="T43" fmla="*/ 690 h 872"/>
                <a:gd name="T44" fmla="*/ 125 w 974"/>
                <a:gd name="T45" fmla="*/ 593 h 872"/>
                <a:gd name="T46" fmla="*/ 60 w 974"/>
                <a:gd name="T47" fmla="*/ 398 h 872"/>
                <a:gd name="T48" fmla="*/ 326 w 974"/>
                <a:gd name="T49" fmla="*/ 831 h 872"/>
                <a:gd name="T50" fmla="*/ 371 w 974"/>
                <a:gd name="T51" fmla="*/ 806 h 872"/>
                <a:gd name="T52" fmla="*/ 467 w 974"/>
                <a:gd name="T53" fmla="*/ 800 h 872"/>
                <a:gd name="T54" fmla="*/ 464 w 974"/>
                <a:gd name="T55" fmla="*/ 825 h 872"/>
                <a:gd name="T56" fmla="*/ 535 w 974"/>
                <a:gd name="T57" fmla="*/ 825 h 872"/>
                <a:gd name="T58" fmla="*/ 614 w 974"/>
                <a:gd name="T59" fmla="*/ 814 h 872"/>
                <a:gd name="T60" fmla="*/ 507 w 974"/>
                <a:gd name="T61" fmla="*/ 871 h 872"/>
                <a:gd name="T62" fmla="*/ 886 w 974"/>
                <a:gd name="T63" fmla="*/ 308 h 872"/>
                <a:gd name="T64" fmla="*/ 832 w 974"/>
                <a:gd name="T65" fmla="*/ 243 h 872"/>
                <a:gd name="T66" fmla="*/ 804 w 974"/>
                <a:gd name="T67" fmla="*/ 331 h 872"/>
                <a:gd name="T68" fmla="*/ 741 w 974"/>
                <a:gd name="T69" fmla="*/ 268 h 872"/>
                <a:gd name="T70" fmla="*/ 773 w 974"/>
                <a:gd name="T71" fmla="*/ 331 h 872"/>
                <a:gd name="T72" fmla="*/ 804 w 974"/>
                <a:gd name="T73" fmla="*/ 356 h 872"/>
                <a:gd name="T74" fmla="*/ 804 w 974"/>
                <a:gd name="T75" fmla="*/ 444 h 872"/>
                <a:gd name="T76" fmla="*/ 767 w 974"/>
                <a:gd name="T77" fmla="*/ 576 h 872"/>
                <a:gd name="T78" fmla="*/ 677 w 974"/>
                <a:gd name="T79" fmla="*/ 673 h 872"/>
                <a:gd name="T80" fmla="*/ 628 w 974"/>
                <a:gd name="T81" fmla="*/ 616 h 872"/>
                <a:gd name="T82" fmla="*/ 617 w 974"/>
                <a:gd name="T83" fmla="*/ 503 h 872"/>
                <a:gd name="T84" fmla="*/ 597 w 974"/>
                <a:gd name="T85" fmla="*/ 441 h 872"/>
                <a:gd name="T86" fmla="*/ 549 w 974"/>
                <a:gd name="T87" fmla="*/ 396 h 872"/>
                <a:gd name="T88" fmla="*/ 439 w 974"/>
                <a:gd name="T89" fmla="*/ 401 h 872"/>
                <a:gd name="T90" fmla="*/ 408 w 974"/>
                <a:gd name="T91" fmla="*/ 353 h 872"/>
                <a:gd name="T92" fmla="*/ 408 w 974"/>
                <a:gd name="T93" fmla="*/ 266 h 872"/>
                <a:gd name="T94" fmla="*/ 498 w 974"/>
                <a:gd name="T95" fmla="*/ 189 h 872"/>
                <a:gd name="T96" fmla="*/ 538 w 974"/>
                <a:gd name="T97" fmla="*/ 183 h 872"/>
                <a:gd name="T98" fmla="*/ 577 w 974"/>
                <a:gd name="T99" fmla="*/ 206 h 872"/>
                <a:gd name="T100" fmla="*/ 648 w 974"/>
                <a:gd name="T101" fmla="*/ 206 h 872"/>
                <a:gd name="T102" fmla="*/ 705 w 974"/>
                <a:gd name="T103" fmla="*/ 203 h 872"/>
                <a:gd name="T104" fmla="*/ 705 w 974"/>
                <a:gd name="T105" fmla="*/ 192 h 872"/>
                <a:gd name="T106" fmla="*/ 657 w 974"/>
                <a:gd name="T107" fmla="*/ 175 h 872"/>
                <a:gd name="T108" fmla="*/ 685 w 974"/>
                <a:gd name="T109" fmla="*/ 155 h 872"/>
                <a:gd name="T110" fmla="*/ 648 w 974"/>
                <a:gd name="T111" fmla="*/ 144 h 872"/>
                <a:gd name="T112" fmla="*/ 575 w 974"/>
                <a:gd name="T113" fmla="*/ 141 h 872"/>
                <a:gd name="T114" fmla="*/ 518 w 974"/>
                <a:gd name="T115" fmla="*/ 158 h 872"/>
                <a:gd name="T116" fmla="*/ 507 w 974"/>
                <a:gd name="T117" fmla="*/ 107 h 872"/>
                <a:gd name="T118" fmla="*/ 436 w 974"/>
                <a:gd name="T119" fmla="*/ 79 h 872"/>
                <a:gd name="T120" fmla="*/ 425 w 974"/>
                <a:gd name="T121" fmla="*/ 48 h 872"/>
                <a:gd name="T122" fmla="*/ 481 w 974"/>
                <a:gd name="T123" fmla="*/ 17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872">
                  <a:moveTo>
                    <a:pt x="481" y="0"/>
                  </a:moveTo>
                  <a:lnTo>
                    <a:pt x="481" y="0"/>
                  </a:lnTo>
                  <a:cubicBezTo>
                    <a:pt x="481" y="0"/>
                    <a:pt x="425" y="0"/>
                    <a:pt x="411" y="2"/>
                  </a:cubicBezTo>
                  <a:cubicBezTo>
                    <a:pt x="411" y="2"/>
                    <a:pt x="258" y="22"/>
                    <a:pt x="156" y="141"/>
                  </a:cubicBezTo>
                  <a:cubicBezTo>
                    <a:pt x="156" y="141"/>
                    <a:pt x="198" y="96"/>
                    <a:pt x="241" y="73"/>
                  </a:cubicBezTo>
                  <a:cubicBezTo>
                    <a:pt x="255" y="65"/>
                    <a:pt x="269" y="59"/>
                    <a:pt x="283" y="59"/>
                  </a:cubicBezTo>
                  <a:cubicBezTo>
                    <a:pt x="295" y="62"/>
                    <a:pt x="295" y="62"/>
                    <a:pt x="295" y="62"/>
                  </a:cubicBezTo>
                  <a:lnTo>
                    <a:pt x="292" y="68"/>
                  </a:lnTo>
                  <a:cubicBezTo>
                    <a:pt x="289" y="70"/>
                    <a:pt x="283" y="79"/>
                    <a:pt x="283" y="82"/>
                  </a:cubicBezTo>
                  <a:lnTo>
                    <a:pt x="283" y="90"/>
                  </a:lnTo>
                  <a:cubicBezTo>
                    <a:pt x="281" y="96"/>
                    <a:pt x="281" y="96"/>
                    <a:pt x="281" y="96"/>
                  </a:cubicBezTo>
                  <a:cubicBezTo>
                    <a:pt x="281" y="96"/>
                    <a:pt x="278" y="96"/>
                    <a:pt x="275" y="99"/>
                  </a:cubicBezTo>
                  <a:cubicBezTo>
                    <a:pt x="275" y="99"/>
                    <a:pt x="272" y="99"/>
                    <a:pt x="272" y="105"/>
                  </a:cubicBezTo>
                  <a:cubicBezTo>
                    <a:pt x="272" y="107"/>
                    <a:pt x="275" y="113"/>
                    <a:pt x="275" y="113"/>
                  </a:cubicBezTo>
                  <a:cubicBezTo>
                    <a:pt x="275" y="121"/>
                    <a:pt x="275" y="121"/>
                    <a:pt x="275" y="121"/>
                  </a:cubicBezTo>
                  <a:cubicBezTo>
                    <a:pt x="272" y="124"/>
                    <a:pt x="272" y="124"/>
                    <a:pt x="272" y="124"/>
                  </a:cubicBezTo>
                  <a:cubicBezTo>
                    <a:pt x="264" y="130"/>
                    <a:pt x="264" y="130"/>
                    <a:pt x="264" y="130"/>
                  </a:cubicBezTo>
                  <a:cubicBezTo>
                    <a:pt x="264" y="130"/>
                    <a:pt x="261" y="130"/>
                    <a:pt x="258" y="130"/>
                  </a:cubicBezTo>
                  <a:cubicBezTo>
                    <a:pt x="255" y="130"/>
                    <a:pt x="255" y="130"/>
                    <a:pt x="255" y="130"/>
                  </a:cubicBezTo>
                  <a:cubicBezTo>
                    <a:pt x="249" y="127"/>
                    <a:pt x="249" y="121"/>
                    <a:pt x="249" y="121"/>
                  </a:cubicBezTo>
                  <a:cubicBezTo>
                    <a:pt x="258" y="116"/>
                    <a:pt x="258" y="116"/>
                    <a:pt x="258" y="116"/>
                  </a:cubicBezTo>
                  <a:cubicBezTo>
                    <a:pt x="258" y="116"/>
                    <a:pt x="261" y="116"/>
                    <a:pt x="258" y="113"/>
                  </a:cubicBezTo>
                  <a:cubicBezTo>
                    <a:pt x="255" y="113"/>
                    <a:pt x="255" y="107"/>
                    <a:pt x="252" y="107"/>
                  </a:cubicBezTo>
                  <a:lnTo>
                    <a:pt x="249" y="107"/>
                  </a:lnTo>
                  <a:cubicBezTo>
                    <a:pt x="247" y="107"/>
                    <a:pt x="238" y="116"/>
                    <a:pt x="238" y="116"/>
                  </a:cubicBezTo>
                  <a:cubicBezTo>
                    <a:pt x="230" y="119"/>
                    <a:pt x="230" y="119"/>
                    <a:pt x="230" y="119"/>
                  </a:cubicBezTo>
                  <a:cubicBezTo>
                    <a:pt x="230" y="119"/>
                    <a:pt x="227" y="130"/>
                    <a:pt x="230" y="130"/>
                  </a:cubicBezTo>
                  <a:lnTo>
                    <a:pt x="235" y="133"/>
                  </a:lnTo>
                  <a:lnTo>
                    <a:pt x="235" y="135"/>
                  </a:lnTo>
                  <a:cubicBezTo>
                    <a:pt x="235" y="138"/>
                    <a:pt x="232" y="144"/>
                    <a:pt x="232" y="144"/>
                  </a:cubicBezTo>
                  <a:cubicBezTo>
                    <a:pt x="232" y="144"/>
                    <a:pt x="232" y="147"/>
                    <a:pt x="230" y="147"/>
                  </a:cubicBezTo>
                  <a:cubicBezTo>
                    <a:pt x="227" y="147"/>
                    <a:pt x="227" y="147"/>
                    <a:pt x="227" y="147"/>
                  </a:cubicBezTo>
                  <a:cubicBezTo>
                    <a:pt x="221" y="144"/>
                    <a:pt x="215" y="144"/>
                    <a:pt x="213" y="144"/>
                  </a:cubicBezTo>
                  <a:cubicBezTo>
                    <a:pt x="210" y="141"/>
                    <a:pt x="210" y="141"/>
                    <a:pt x="207" y="141"/>
                  </a:cubicBezTo>
                  <a:cubicBezTo>
                    <a:pt x="204" y="141"/>
                    <a:pt x="204" y="141"/>
                    <a:pt x="204" y="141"/>
                  </a:cubicBezTo>
                  <a:cubicBezTo>
                    <a:pt x="201" y="141"/>
                    <a:pt x="198" y="144"/>
                    <a:pt x="198" y="144"/>
                  </a:cubicBezTo>
                  <a:cubicBezTo>
                    <a:pt x="198" y="147"/>
                    <a:pt x="187" y="152"/>
                    <a:pt x="187" y="152"/>
                  </a:cubicBezTo>
                  <a:lnTo>
                    <a:pt x="184" y="155"/>
                  </a:lnTo>
                  <a:cubicBezTo>
                    <a:pt x="184" y="158"/>
                    <a:pt x="181" y="166"/>
                    <a:pt x="181" y="166"/>
                  </a:cubicBezTo>
                  <a:cubicBezTo>
                    <a:pt x="181" y="166"/>
                    <a:pt x="179" y="169"/>
                    <a:pt x="170" y="172"/>
                  </a:cubicBezTo>
                  <a:cubicBezTo>
                    <a:pt x="164" y="172"/>
                    <a:pt x="162" y="175"/>
                    <a:pt x="162" y="175"/>
                  </a:cubicBezTo>
                  <a:cubicBezTo>
                    <a:pt x="159" y="183"/>
                    <a:pt x="159" y="183"/>
                    <a:pt x="159" y="183"/>
                  </a:cubicBezTo>
                  <a:cubicBezTo>
                    <a:pt x="159" y="183"/>
                    <a:pt x="153" y="186"/>
                    <a:pt x="151" y="192"/>
                  </a:cubicBezTo>
                  <a:cubicBezTo>
                    <a:pt x="148" y="195"/>
                    <a:pt x="137" y="203"/>
                    <a:pt x="134" y="203"/>
                  </a:cubicBezTo>
                  <a:cubicBezTo>
                    <a:pt x="134" y="203"/>
                    <a:pt x="128" y="209"/>
                    <a:pt x="128" y="212"/>
                  </a:cubicBezTo>
                  <a:cubicBezTo>
                    <a:pt x="125" y="217"/>
                    <a:pt x="125" y="223"/>
                    <a:pt x="125" y="226"/>
                  </a:cubicBezTo>
                  <a:cubicBezTo>
                    <a:pt x="122" y="229"/>
                    <a:pt x="122" y="234"/>
                    <a:pt x="120" y="237"/>
                  </a:cubicBezTo>
                  <a:cubicBezTo>
                    <a:pt x="120" y="240"/>
                    <a:pt x="117" y="246"/>
                    <a:pt x="117" y="249"/>
                  </a:cubicBezTo>
                  <a:cubicBezTo>
                    <a:pt x="114" y="249"/>
                    <a:pt x="111" y="251"/>
                    <a:pt x="108" y="254"/>
                  </a:cubicBezTo>
                  <a:cubicBezTo>
                    <a:pt x="108" y="254"/>
                    <a:pt x="97" y="257"/>
                    <a:pt x="94" y="260"/>
                  </a:cubicBezTo>
                  <a:cubicBezTo>
                    <a:pt x="91" y="260"/>
                    <a:pt x="91" y="266"/>
                    <a:pt x="91" y="268"/>
                  </a:cubicBezTo>
                  <a:cubicBezTo>
                    <a:pt x="91" y="268"/>
                    <a:pt x="94" y="274"/>
                    <a:pt x="97" y="274"/>
                  </a:cubicBezTo>
                  <a:lnTo>
                    <a:pt x="103" y="274"/>
                  </a:lnTo>
                  <a:cubicBezTo>
                    <a:pt x="103" y="274"/>
                    <a:pt x="103" y="283"/>
                    <a:pt x="103" y="285"/>
                  </a:cubicBezTo>
                  <a:cubicBezTo>
                    <a:pt x="103" y="285"/>
                    <a:pt x="100" y="294"/>
                    <a:pt x="103" y="294"/>
                  </a:cubicBezTo>
                  <a:cubicBezTo>
                    <a:pt x="105" y="294"/>
                    <a:pt x="111" y="294"/>
                    <a:pt x="111" y="294"/>
                  </a:cubicBezTo>
                  <a:cubicBezTo>
                    <a:pt x="120" y="297"/>
                    <a:pt x="120" y="297"/>
                    <a:pt x="120" y="297"/>
                  </a:cubicBezTo>
                  <a:cubicBezTo>
                    <a:pt x="125" y="302"/>
                    <a:pt x="125" y="302"/>
                    <a:pt x="125" y="302"/>
                  </a:cubicBezTo>
                  <a:cubicBezTo>
                    <a:pt x="131" y="305"/>
                    <a:pt x="131" y="305"/>
                    <a:pt x="131" y="305"/>
                  </a:cubicBezTo>
                  <a:cubicBezTo>
                    <a:pt x="131" y="305"/>
                    <a:pt x="131" y="308"/>
                    <a:pt x="128" y="311"/>
                  </a:cubicBezTo>
                  <a:lnTo>
                    <a:pt x="125" y="314"/>
                  </a:lnTo>
                  <a:lnTo>
                    <a:pt x="125" y="314"/>
                  </a:lnTo>
                  <a:cubicBezTo>
                    <a:pt x="122" y="314"/>
                    <a:pt x="122" y="314"/>
                    <a:pt x="122" y="311"/>
                  </a:cubicBezTo>
                  <a:cubicBezTo>
                    <a:pt x="120" y="308"/>
                    <a:pt x="120" y="305"/>
                    <a:pt x="117" y="305"/>
                  </a:cubicBezTo>
                  <a:lnTo>
                    <a:pt x="117" y="305"/>
                  </a:lnTo>
                  <a:cubicBezTo>
                    <a:pt x="114" y="305"/>
                    <a:pt x="114" y="305"/>
                    <a:pt x="111" y="305"/>
                  </a:cubicBezTo>
                  <a:lnTo>
                    <a:pt x="108" y="305"/>
                  </a:lnTo>
                  <a:lnTo>
                    <a:pt x="108" y="305"/>
                  </a:lnTo>
                  <a:cubicBezTo>
                    <a:pt x="105" y="305"/>
                    <a:pt x="103" y="305"/>
                    <a:pt x="103" y="302"/>
                  </a:cubicBezTo>
                  <a:cubicBezTo>
                    <a:pt x="100" y="302"/>
                    <a:pt x="100" y="302"/>
                    <a:pt x="100" y="302"/>
                  </a:cubicBezTo>
                  <a:lnTo>
                    <a:pt x="100" y="302"/>
                  </a:lnTo>
                  <a:lnTo>
                    <a:pt x="100" y="302"/>
                  </a:lnTo>
                  <a:cubicBezTo>
                    <a:pt x="100" y="302"/>
                    <a:pt x="100" y="302"/>
                    <a:pt x="100" y="300"/>
                  </a:cubicBezTo>
                  <a:cubicBezTo>
                    <a:pt x="100" y="297"/>
                    <a:pt x="103" y="294"/>
                    <a:pt x="100" y="291"/>
                  </a:cubicBezTo>
                  <a:cubicBezTo>
                    <a:pt x="100" y="288"/>
                    <a:pt x="97" y="285"/>
                    <a:pt x="94" y="285"/>
                  </a:cubicBezTo>
                  <a:lnTo>
                    <a:pt x="94" y="285"/>
                  </a:lnTo>
                  <a:cubicBezTo>
                    <a:pt x="94" y="285"/>
                    <a:pt x="94" y="285"/>
                    <a:pt x="91" y="285"/>
                  </a:cubicBezTo>
                  <a:cubicBezTo>
                    <a:pt x="88" y="280"/>
                    <a:pt x="88" y="280"/>
                    <a:pt x="86" y="280"/>
                  </a:cubicBezTo>
                  <a:lnTo>
                    <a:pt x="86" y="280"/>
                  </a:lnTo>
                  <a:lnTo>
                    <a:pt x="83" y="280"/>
                  </a:lnTo>
                  <a:cubicBezTo>
                    <a:pt x="83" y="280"/>
                    <a:pt x="83" y="280"/>
                    <a:pt x="83" y="277"/>
                  </a:cubicBezTo>
                  <a:cubicBezTo>
                    <a:pt x="83" y="274"/>
                    <a:pt x="83" y="271"/>
                    <a:pt x="83" y="268"/>
                  </a:cubicBezTo>
                  <a:cubicBezTo>
                    <a:pt x="83" y="266"/>
                    <a:pt x="86" y="260"/>
                    <a:pt x="86" y="260"/>
                  </a:cubicBezTo>
                  <a:cubicBezTo>
                    <a:pt x="86" y="257"/>
                    <a:pt x="86" y="254"/>
                    <a:pt x="86" y="251"/>
                  </a:cubicBezTo>
                  <a:cubicBezTo>
                    <a:pt x="86" y="249"/>
                    <a:pt x="86" y="246"/>
                    <a:pt x="86" y="246"/>
                  </a:cubicBezTo>
                  <a:cubicBezTo>
                    <a:pt x="86" y="246"/>
                    <a:pt x="74" y="271"/>
                    <a:pt x="69" y="291"/>
                  </a:cubicBezTo>
                  <a:lnTo>
                    <a:pt x="69" y="291"/>
                  </a:lnTo>
                  <a:lnTo>
                    <a:pt x="69" y="291"/>
                  </a:lnTo>
                  <a:cubicBezTo>
                    <a:pt x="71" y="291"/>
                    <a:pt x="74" y="291"/>
                    <a:pt x="74" y="294"/>
                  </a:cubicBezTo>
                  <a:cubicBezTo>
                    <a:pt x="74" y="300"/>
                    <a:pt x="74" y="302"/>
                    <a:pt x="74" y="305"/>
                  </a:cubicBezTo>
                  <a:cubicBezTo>
                    <a:pt x="74" y="308"/>
                    <a:pt x="74" y="308"/>
                    <a:pt x="74" y="319"/>
                  </a:cubicBezTo>
                  <a:cubicBezTo>
                    <a:pt x="74" y="331"/>
                    <a:pt x="77" y="333"/>
                    <a:pt x="74" y="336"/>
                  </a:cubicBezTo>
                  <a:cubicBezTo>
                    <a:pt x="74" y="339"/>
                    <a:pt x="71" y="344"/>
                    <a:pt x="71" y="347"/>
                  </a:cubicBezTo>
                  <a:cubicBezTo>
                    <a:pt x="71" y="353"/>
                    <a:pt x="74" y="362"/>
                    <a:pt x="74" y="364"/>
                  </a:cubicBezTo>
                  <a:cubicBezTo>
                    <a:pt x="77" y="367"/>
                    <a:pt x="77" y="367"/>
                    <a:pt x="80" y="370"/>
                  </a:cubicBezTo>
                  <a:lnTo>
                    <a:pt x="77" y="376"/>
                  </a:lnTo>
                  <a:cubicBezTo>
                    <a:pt x="77" y="376"/>
                    <a:pt x="80" y="373"/>
                    <a:pt x="80" y="370"/>
                  </a:cubicBezTo>
                  <a:cubicBezTo>
                    <a:pt x="86" y="364"/>
                    <a:pt x="88" y="359"/>
                    <a:pt x="88" y="359"/>
                  </a:cubicBezTo>
                  <a:cubicBezTo>
                    <a:pt x="91" y="356"/>
                    <a:pt x="91" y="356"/>
                    <a:pt x="91" y="356"/>
                  </a:cubicBezTo>
                  <a:cubicBezTo>
                    <a:pt x="91" y="356"/>
                    <a:pt x="91" y="350"/>
                    <a:pt x="97" y="350"/>
                  </a:cubicBezTo>
                  <a:cubicBezTo>
                    <a:pt x="97" y="350"/>
                    <a:pt x="97" y="350"/>
                    <a:pt x="100" y="350"/>
                  </a:cubicBezTo>
                  <a:cubicBezTo>
                    <a:pt x="105" y="353"/>
                    <a:pt x="105" y="350"/>
                    <a:pt x="108" y="353"/>
                  </a:cubicBezTo>
                  <a:cubicBezTo>
                    <a:pt x="111" y="356"/>
                    <a:pt x="105" y="364"/>
                    <a:pt x="108" y="364"/>
                  </a:cubicBezTo>
                  <a:lnTo>
                    <a:pt x="108" y="364"/>
                  </a:lnTo>
                  <a:cubicBezTo>
                    <a:pt x="111" y="364"/>
                    <a:pt x="114" y="364"/>
                    <a:pt x="117" y="362"/>
                  </a:cubicBezTo>
                  <a:cubicBezTo>
                    <a:pt x="120" y="362"/>
                    <a:pt x="122" y="362"/>
                    <a:pt x="125" y="362"/>
                  </a:cubicBezTo>
                  <a:lnTo>
                    <a:pt x="125" y="362"/>
                  </a:lnTo>
                  <a:cubicBezTo>
                    <a:pt x="128" y="362"/>
                    <a:pt x="131" y="362"/>
                    <a:pt x="134" y="367"/>
                  </a:cubicBezTo>
                  <a:cubicBezTo>
                    <a:pt x="134" y="373"/>
                    <a:pt x="137" y="378"/>
                    <a:pt x="139" y="381"/>
                  </a:cubicBezTo>
                  <a:cubicBezTo>
                    <a:pt x="142" y="381"/>
                    <a:pt x="142" y="387"/>
                    <a:pt x="142" y="393"/>
                  </a:cubicBezTo>
                  <a:cubicBezTo>
                    <a:pt x="145" y="396"/>
                    <a:pt x="153" y="398"/>
                    <a:pt x="156" y="398"/>
                  </a:cubicBezTo>
                  <a:cubicBezTo>
                    <a:pt x="156" y="398"/>
                    <a:pt x="167" y="401"/>
                    <a:pt x="170" y="401"/>
                  </a:cubicBezTo>
                  <a:cubicBezTo>
                    <a:pt x="173" y="404"/>
                    <a:pt x="170" y="407"/>
                    <a:pt x="176" y="410"/>
                  </a:cubicBezTo>
                  <a:cubicBezTo>
                    <a:pt x="181" y="410"/>
                    <a:pt x="181" y="421"/>
                    <a:pt x="181" y="421"/>
                  </a:cubicBezTo>
                  <a:cubicBezTo>
                    <a:pt x="181" y="421"/>
                    <a:pt x="184" y="432"/>
                    <a:pt x="181" y="435"/>
                  </a:cubicBezTo>
                  <a:cubicBezTo>
                    <a:pt x="181" y="438"/>
                    <a:pt x="181" y="441"/>
                    <a:pt x="184" y="441"/>
                  </a:cubicBezTo>
                  <a:cubicBezTo>
                    <a:pt x="190" y="444"/>
                    <a:pt x="198" y="444"/>
                    <a:pt x="198" y="444"/>
                  </a:cubicBezTo>
                  <a:cubicBezTo>
                    <a:pt x="198" y="444"/>
                    <a:pt x="193" y="452"/>
                    <a:pt x="201" y="455"/>
                  </a:cubicBezTo>
                  <a:cubicBezTo>
                    <a:pt x="207" y="458"/>
                    <a:pt x="215" y="461"/>
                    <a:pt x="218" y="461"/>
                  </a:cubicBezTo>
                  <a:cubicBezTo>
                    <a:pt x="218" y="461"/>
                    <a:pt x="213" y="466"/>
                    <a:pt x="221" y="466"/>
                  </a:cubicBezTo>
                  <a:lnTo>
                    <a:pt x="221" y="466"/>
                  </a:lnTo>
                  <a:cubicBezTo>
                    <a:pt x="227" y="466"/>
                    <a:pt x="230" y="466"/>
                    <a:pt x="235" y="466"/>
                  </a:cubicBezTo>
                  <a:cubicBezTo>
                    <a:pt x="238" y="466"/>
                    <a:pt x="241" y="466"/>
                    <a:pt x="244" y="469"/>
                  </a:cubicBezTo>
                  <a:cubicBezTo>
                    <a:pt x="247" y="472"/>
                    <a:pt x="244" y="478"/>
                    <a:pt x="255" y="483"/>
                  </a:cubicBezTo>
                  <a:cubicBezTo>
                    <a:pt x="267" y="489"/>
                    <a:pt x="269" y="492"/>
                    <a:pt x="272" y="492"/>
                  </a:cubicBezTo>
                  <a:cubicBezTo>
                    <a:pt x="275" y="495"/>
                    <a:pt x="281" y="495"/>
                    <a:pt x="278" y="503"/>
                  </a:cubicBezTo>
                  <a:cubicBezTo>
                    <a:pt x="278" y="512"/>
                    <a:pt x="275" y="514"/>
                    <a:pt x="272" y="520"/>
                  </a:cubicBezTo>
                  <a:cubicBezTo>
                    <a:pt x="269" y="523"/>
                    <a:pt x="264" y="534"/>
                    <a:pt x="261" y="537"/>
                  </a:cubicBezTo>
                  <a:cubicBezTo>
                    <a:pt x="258" y="540"/>
                    <a:pt x="255" y="545"/>
                    <a:pt x="258" y="551"/>
                  </a:cubicBezTo>
                  <a:cubicBezTo>
                    <a:pt x="261" y="557"/>
                    <a:pt x="264" y="562"/>
                    <a:pt x="264" y="568"/>
                  </a:cubicBezTo>
                  <a:cubicBezTo>
                    <a:pt x="264" y="571"/>
                    <a:pt x="264" y="579"/>
                    <a:pt x="264" y="585"/>
                  </a:cubicBezTo>
                  <a:cubicBezTo>
                    <a:pt x="261" y="588"/>
                    <a:pt x="255" y="596"/>
                    <a:pt x="255" y="596"/>
                  </a:cubicBezTo>
                  <a:cubicBezTo>
                    <a:pt x="255" y="596"/>
                    <a:pt x="264" y="602"/>
                    <a:pt x="258" y="608"/>
                  </a:cubicBezTo>
                  <a:cubicBezTo>
                    <a:pt x="252" y="613"/>
                    <a:pt x="244" y="619"/>
                    <a:pt x="241" y="622"/>
                  </a:cubicBezTo>
                  <a:cubicBezTo>
                    <a:pt x="235" y="622"/>
                    <a:pt x="227" y="630"/>
                    <a:pt x="227" y="630"/>
                  </a:cubicBezTo>
                  <a:cubicBezTo>
                    <a:pt x="227" y="630"/>
                    <a:pt x="230" y="647"/>
                    <a:pt x="227" y="650"/>
                  </a:cubicBezTo>
                  <a:cubicBezTo>
                    <a:pt x="227" y="653"/>
                    <a:pt x="213" y="681"/>
                    <a:pt x="218" y="687"/>
                  </a:cubicBezTo>
                  <a:cubicBezTo>
                    <a:pt x="221" y="695"/>
                    <a:pt x="224" y="701"/>
                    <a:pt x="221" y="704"/>
                  </a:cubicBezTo>
                  <a:cubicBezTo>
                    <a:pt x="221" y="710"/>
                    <a:pt x="218" y="710"/>
                    <a:pt x="218" y="712"/>
                  </a:cubicBezTo>
                  <a:cubicBezTo>
                    <a:pt x="215" y="715"/>
                    <a:pt x="204" y="712"/>
                    <a:pt x="213" y="723"/>
                  </a:cubicBezTo>
                  <a:cubicBezTo>
                    <a:pt x="218" y="732"/>
                    <a:pt x="221" y="735"/>
                    <a:pt x="224" y="740"/>
                  </a:cubicBezTo>
                  <a:cubicBezTo>
                    <a:pt x="227" y="743"/>
                    <a:pt x="227" y="746"/>
                    <a:pt x="230" y="752"/>
                  </a:cubicBezTo>
                  <a:cubicBezTo>
                    <a:pt x="235" y="757"/>
                    <a:pt x="235" y="763"/>
                    <a:pt x="241" y="769"/>
                  </a:cubicBezTo>
                  <a:cubicBezTo>
                    <a:pt x="247" y="772"/>
                    <a:pt x="252" y="774"/>
                    <a:pt x="252" y="780"/>
                  </a:cubicBezTo>
                  <a:cubicBezTo>
                    <a:pt x="252" y="783"/>
                    <a:pt x="258" y="788"/>
                    <a:pt x="255" y="788"/>
                  </a:cubicBezTo>
                  <a:cubicBezTo>
                    <a:pt x="255" y="788"/>
                    <a:pt x="252" y="788"/>
                    <a:pt x="249" y="786"/>
                  </a:cubicBezTo>
                  <a:cubicBezTo>
                    <a:pt x="238" y="777"/>
                    <a:pt x="247" y="786"/>
                    <a:pt x="232" y="772"/>
                  </a:cubicBezTo>
                  <a:cubicBezTo>
                    <a:pt x="215" y="760"/>
                    <a:pt x="213" y="766"/>
                    <a:pt x="204" y="757"/>
                  </a:cubicBezTo>
                  <a:cubicBezTo>
                    <a:pt x="204" y="754"/>
                    <a:pt x="204" y="754"/>
                    <a:pt x="204" y="754"/>
                  </a:cubicBezTo>
                  <a:cubicBezTo>
                    <a:pt x="201" y="754"/>
                    <a:pt x="201" y="757"/>
                    <a:pt x="201" y="757"/>
                  </a:cubicBezTo>
                  <a:cubicBezTo>
                    <a:pt x="204" y="760"/>
                    <a:pt x="204" y="760"/>
                    <a:pt x="204" y="760"/>
                  </a:cubicBezTo>
                  <a:cubicBezTo>
                    <a:pt x="201" y="760"/>
                    <a:pt x="201" y="757"/>
                    <a:pt x="196" y="743"/>
                  </a:cubicBezTo>
                  <a:cubicBezTo>
                    <a:pt x="181" y="710"/>
                    <a:pt x="179" y="712"/>
                    <a:pt x="176" y="707"/>
                  </a:cubicBezTo>
                  <a:cubicBezTo>
                    <a:pt x="173" y="698"/>
                    <a:pt x="176" y="707"/>
                    <a:pt x="164" y="690"/>
                  </a:cubicBezTo>
                  <a:cubicBezTo>
                    <a:pt x="156" y="673"/>
                    <a:pt x="164" y="684"/>
                    <a:pt x="156" y="673"/>
                  </a:cubicBezTo>
                  <a:cubicBezTo>
                    <a:pt x="153" y="667"/>
                    <a:pt x="151" y="667"/>
                    <a:pt x="151" y="667"/>
                  </a:cubicBezTo>
                  <a:lnTo>
                    <a:pt x="148" y="667"/>
                  </a:lnTo>
                  <a:lnTo>
                    <a:pt x="148" y="667"/>
                  </a:lnTo>
                  <a:cubicBezTo>
                    <a:pt x="148" y="667"/>
                    <a:pt x="145" y="667"/>
                    <a:pt x="142" y="656"/>
                  </a:cubicBezTo>
                  <a:cubicBezTo>
                    <a:pt x="139" y="636"/>
                    <a:pt x="139" y="650"/>
                    <a:pt x="134" y="627"/>
                  </a:cubicBezTo>
                  <a:cubicBezTo>
                    <a:pt x="128" y="605"/>
                    <a:pt x="137" y="605"/>
                    <a:pt x="125" y="593"/>
                  </a:cubicBezTo>
                  <a:cubicBezTo>
                    <a:pt x="111" y="582"/>
                    <a:pt x="114" y="588"/>
                    <a:pt x="108" y="579"/>
                  </a:cubicBezTo>
                  <a:cubicBezTo>
                    <a:pt x="105" y="571"/>
                    <a:pt x="111" y="579"/>
                    <a:pt x="100" y="559"/>
                  </a:cubicBezTo>
                  <a:cubicBezTo>
                    <a:pt x="88" y="540"/>
                    <a:pt x="74" y="534"/>
                    <a:pt x="74" y="500"/>
                  </a:cubicBezTo>
                  <a:cubicBezTo>
                    <a:pt x="74" y="466"/>
                    <a:pt x="74" y="461"/>
                    <a:pt x="74" y="461"/>
                  </a:cubicBezTo>
                  <a:cubicBezTo>
                    <a:pt x="74" y="461"/>
                    <a:pt x="57" y="449"/>
                    <a:pt x="63" y="430"/>
                  </a:cubicBezTo>
                  <a:cubicBezTo>
                    <a:pt x="69" y="410"/>
                    <a:pt x="71" y="415"/>
                    <a:pt x="69" y="410"/>
                  </a:cubicBezTo>
                  <a:cubicBezTo>
                    <a:pt x="66" y="404"/>
                    <a:pt x="66" y="404"/>
                    <a:pt x="60" y="398"/>
                  </a:cubicBezTo>
                  <a:cubicBezTo>
                    <a:pt x="54" y="390"/>
                    <a:pt x="54" y="390"/>
                    <a:pt x="52" y="387"/>
                  </a:cubicBezTo>
                  <a:cubicBezTo>
                    <a:pt x="52" y="384"/>
                    <a:pt x="49" y="378"/>
                    <a:pt x="49" y="376"/>
                  </a:cubicBezTo>
                  <a:cubicBezTo>
                    <a:pt x="49" y="373"/>
                    <a:pt x="49" y="370"/>
                    <a:pt x="49" y="370"/>
                  </a:cubicBezTo>
                  <a:cubicBezTo>
                    <a:pt x="43" y="373"/>
                    <a:pt x="43" y="373"/>
                    <a:pt x="43" y="373"/>
                  </a:cubicBezTo>
                  <a:cubicBezTo>
                    <a:pt x="43" y="373"/>
                    <a:pt x="0" y="808"/>
                    <a:pt x="433" y="871"/>
                  </a:cubicBezTo>
                  <a:cubicBezTo>
                    <a:pt x="433" y="871"/>
                    <a:pt x="348" y="854"/>
                    <a:pt x="329" y="834"/>
                  </a:cubicBezTo>
                  <a:cubicBezTo>
                    <a:pt x="326" y="834"/>
                    <a:pt x="326" y="831"/>
                    <a:pt x="326" y="831"/>
                  </a:cubicBezTo>
                  <a:cubicBezTo>
                    <a:pt x="326" y="831"/>
                    <a:pt x="323" y="811"/>
                    <a:pt x="326" y="811"/>
                  </a:cubicBezTo>
                  <a:cubicBezTo>
                    <a:pt x="329" y="811"/>
                    <a:pt x="332" y="814"/>
                    <a:pt x="334" y="814"/>
                  </a:cubicBezTo>
                  <a:cubicBezTo>
                    <a:pt x="337" y="814"/>
                    <a:pt x="340" y="811"/>
                    <a:pt x="343" y="811"/>
                  </a:cubicBezTo>
                  <a:cubicBezTo>
                    <a:pt x="348" y="806"/>
                    <a:pt x="357" y="800"/>
                    <a:pt x="357" y="800"/>
                  </a:cubicBezTo>
                  <a:cubicBezTo>
                    <a:pt x="357" y="806"/>
                    <a:pt x="357" y="806"/>
                    <a:pt x="357" y="806"/>
                  </a:cubicBezTo>
                  <a:lnTo>
                    <a:pt x="357" y="808"/>
                  </a:lnTo>
                  <a:cubicBezTo>
                    <a:pt x="357" y="808"/>
                    <a:pt x="360" y="806"/>
                    <a:pt x="371" y="806"/>
                  </a:cubicBezTo>
                  <a:cubicBezTo>
                    <a:pt x="391" y="803"/>
                    <a:pt x="391" y="803"/>
                    <a:pt x="396" y="800"/>
                  </a:cubicBezTo>
                  <a:cubicBezTo>
                    <a:pt x="402" y="797"/>
                    <a:pt x="411" y="788"/>
                    <a:pt x="413" y="788"/>
                  </a:cubicBezTo>
                  <a:cubicBezTo>
                    <a:pt x="416" y="788"/>
                    <a:pt x="416" y="788"/>
                    <a:pt x="416" y="791"/>
                  </a:cubicBezTo>
                  <a:cubicBezTo>
                    <a:pt x="422" y="800"/>
                    <a:pt x="411" y="797"/>
                    <a:pt x="422" y="800"/>
                  </a:cubicBezTo>
                  <a:cubicBezTo>
                    <a:pt x="425" y="803"/>
                    <a:pt x="428" y="803"/>
                    <a:pt x="430" y="803"/>
                  </a:cubicBezTo>
                  <a:cubicBezTo>
                    <a:pt x="439" y="803"/>
                    <a:pt x="447" y="800"/>
                    <a:pt x="447" y="800"/>
                  </a:cubicBezTo>
                  <a:cubicBezTo>
                    <a:pt x="447" y="800"/>
                    <a:pt x="459" y="800"/>
                    <a:pt x="467" y="800"/>
                  </a:cubicBezTo>
                  <a:cubicBezTo>
                    <a:pt x="473" y="800"/>
                    <a:pt x="479" y="800"/>
                    <a:pt x="481" y="797"/>
                  </a:cubicBezTo>
                  <a:cubicBezTo>
                    <a:pt x="484" y="794"/>
                    <a:pt x="484" y="791"/>
                    <a:pt x="487" y="791"/>
                  </a:cubicBezTo>
                  <a:lnTo>
                    <a:pt x="490" y="791"/>
                  </a:lnTo>
                  <a:cubicBezTo>
                    <a:pt x="496" y="791"/>
                    <a:pt x="498" y="800"/>
                    <a:pt x="498" y="800"/>
                  </a:cubicBezTo>
                  <a:cubicBezTo>
                    <a:pt x="481" y="808"/>
                    <a:pt x="481" y="808"/>
                    <a:pt x="481" y="808"/>
                  </a:cubicBezTo>
                  <a:cubicBezTo>
                    <a:pt x="464" y="820"/>
                    <a:pt x="464" y="820"/>
                    <a:pt x="464" y="820"/>
                  </a:cubicBezTo>
                  <a:cubicBezTo>
                    <a:pt x="464" y="820"/>
                    <a:pt x="459" y="823"/>
                    <a:pt x="464" y="825"/>
                  </a:cubicBezTo>
                  <a:cubicBezTo>
                    <a:pt x="470" y="828"/>
                    <a:pt x="473" y="828"/>
                    <a:pt x="481" y="828"/>
                  </a:cubicBezTo>
                  <a:cubicBezTo>
                    <a:pt x="487" y="828"/>
                    <a:pt x="498" y="837"/>
                    <a:pt x="504" y="837"/>
                  </a:cubicBezTo>
                  <a:cubicBezTo>
                    <a:pt x="507" y="837"/>
                    <a:pt x="510" y="837"/>
                    <a:pt x="510" y="834"/>
                  </a:cubicBezTo>
                  <a:cubicBezTo>
                    <a:pt x="515" y="825"/>
                    <a:pt x="515" y="825"/>
                    <a:pt x="518" y="820"/>
                  </a:cubicBezTo>
                  <a:cubicBezTo>
                    <a:pt x="521" y="814"/>
                    <a:pt x="521" y="808"/>
                    <a:pt x="527" y="808"/>
                  </a:cubicBezTo>
                  <a:cubicBezTo>
                    <a:pt x="535" y="808"/>
                    <a:pt x="541" y="811"/>
                    <a:pt x="541" y="811"/>
                  </a:cubicBezTo>
                  <a:cubicBezTo>
                    <a:pt x="535" y="825"/>
                    <a:pt x="535" y="825"/>
                    <a:pt x="535" y="825"/>
                  </a:cubicBezTo>
                  <a:cubicBezTo>
                    <a:pt x="535" y="825"/>
                    <a:pt x="549" y="823"/>
                    <a:pt x="552" y="823"/>
                  </a:cubicBezTo>
                  <a:cubicBezTo>
                    <a:pt x="558" y="823"/>
                    <a:pt x="558" y="828"/>
                    <a:pt x="560" y="828"/>
                  </a:cubicBezTo>
                  <a:cubicBezTo>
                    <a:pt x="563" y="828"/>
                    <a:pt x="563" y="825"/>
                    <a:pt x="566" y="825"/>
                  </a:cubicBezTo>
                  <a:cubicBezTo>
                    <a:pt x="575" y="817"/>
                    <a:pt x="575" y="817"/>
                    <a:pt x="583" y="817"/>
                  </a:cubicBezTo>
                  <a:cubicBezTo>
                    <a:pt x="589" y="814"/>
                    <a:pt x="597" y="814"/>
                    <a:pt x="600" y="814"/>
                  </a:cubicBezTo>
                  <a:lnTo>
                    <a:pt x="603" y="814"/>
                  </a:lnTo>
                  <a:cubicBezTo>
                    <a:pt x="606" y="814"/>
                    <a:pt x="611" y="814"/>
                    <a:pt x="614" y="814"/>
                  </a:cubicBezTo>
                  <a:cubicBezTo>
                    <a:pt x="617" y="814"/>
                    <a:pt x="631" y="825"/>
                    <a:pt x="634" y="825"/>
                  </a:cubicBezTo>
                  <a:cubicBezTo>
                    <a:pt x="637" y="825"/>
                    <a:pt x="637" y="825"/>
                    <a:pt x="637" y="825"/>
                  </a:cubicBezTo>
                  <a:cubicBezTo>
                    <a:pt x="637" y="823"/>
                    <a:pt x="643" y="823"/>
                    <a:pt x="648" y="823"/>
                  </a:cubicBezTo>
                  <a:lnTo>
                    <a:pt x="648" y="823"/>
                  </a:lnTo>
                  <a:cubicBezTo>
                    <a:pt x="654" y="823"/>
                    <a:pt x="657" y="823"/>
                    <a:pt x="657" y="823"/>
                  </a:cubicBezTo>
                  <a:cubicBezTo>
                    <a:pt x="657" y="823"/>
                    <a:pt x="609" y="871"/>
                    <a:pt x="501" y="871"/>
                  </a:cubicBezTo>
                  <a:cubicBezTo>
                    <a:pt x="501" y="871"/>
                    <a:pt x="501" y="871"/>
                    <a:pt x="507" y="871"/>
                  </a:cubicBezTo>
                  <a:cubicBezTo>
                    <a:pt x="527" y="871"/>
                    <a:pt x="603" y="868"/>
                    <a:pt x="691" y="825"/>
                  </a:cubicBezTo>
                  <a:cubicBezTo>
                    <a:pt x="753" y="794"/>
                    <a:pt x="821" y="740"/>
                    <a:pt x="874" y="650"/>
                  </a:cubicBezTo>
                  <a:cubicBezTo>
                    <a:pt x="973" y="481"/>
                    <a:pt x="951" y="274"/>
                    <a:pt x="809" y="135"/>
                  </a:cubicBezTo>
                  <a:cubicBezTo>
                    <a:pt x="758" y="85"/>
                    <a:pt x="691" y="42"/>
                    <a:pt x="609" y="14"/>
                  </a:cubicBezTo>
                  <a:cubicBezTo>
                    <a:pt x="609" y="14"/>
                    <a:pt x="838" y="99"/>
                    <a:pt x="900" y="319"/>
                  </a:cubicBezTo>
                  <a:cubicBezTo>
                    <a:pt x="897" y="322"/>
                    <a:pt x="897" y="322"/>
                    <a:pt x="897" y="322"/>
                  </a:cubicBezTo>
                  <a:cubicBezTo>
                    <a:pt x="892" y="317"/>
                    <a:pt x="892" y="319"/>
                    <a:pt x="886" y="308"/>
                  </a:cubicBezTo>
                  <a:cubicBezTo>
                    <a:pt x="880" y="300"/>
                    <a:pt x="886" y="300"/>
                    <a:pt x="880" y="294"/>
                  </a:cubicBezTo>
                  <a:cubicBezTo>
                    <a:pt x="880" y="291"/>
                    <a:pt x="877" y="291"/>
                    <a:pt x="877" y="291"/>
                  </a:cubicBezTo>
                  <a:cubicBezTo>
                    <a:pt x="877" y="288"/>
                    <a:pt x="877" y="288"/>
                    <a:pt x="872" y="285"/>
                  </a:cubicBezTo>
                  <a:cubicBezTo>
                    <a:pt x="866" y="277"/>
                    <a:pt x="866" y="277"/>
                    <a:pt x="863" y="274"/>
                  </a:cubicBezTo>
                  <a:cubicBezTo>
                    <a:pt x="858" y="268"/>
                    <a:pt x="855" y="257"/>
                    <a:pt x="852" y="251"/>
                  </a:cubicBezTo>
                  <a:cubicBezTo>
                    <a:pt x="846" y="249"/>
                    <a:pt x="838" y="246"/>
                    <a:pt x="835" y="246"/>
                  </a:cubicBezTo>
                  <a:cubicBezTo>
                    <a:pt x="832" y="246"/>
                    <a:pt x="832" y="243"/>
                    <a:pt x="832" y="243"/>
                  </a:cubicBezTo>
                  <a:cubicBezTo>
                    <a:pt x="832" y="243"/>
                    <a:pt x="829" y="243"/>
                    <a:pt x="829" y="246"/>
                  </a:cubicBezTo>
                  <a:cubicBezTo>
                    <a:pt x="829" y="251"/>
                    <a:pt x="835" y="257"/>
                    <a:pt x="835" y="257"/>
                  </a:cubicBezTo>
                  <a:cubicBezTo>
                    <a:pt x="835" y="274"/>
                    <a:pt x="835" y="274"/>
                    <a:pt x="835" y="274"/>
                  </a:cubicBezTo>
                  <a:cubicBezTo>
                    <a:pt x="835" y="274"/>
                    <a:pt x="843" y="291"/>
                    <a:pt x="843" y="294"/>
                  </a:cubicBezTo>
                  <a:cubicBezTo>
                    <a:pt x="843" y="300"/>
                    <a:pt x="838" y="311"/>
                    <a:pt x="838" y="311"/>
                  </a:cubicBezTo>
                  <a:cubicBezTo>
                    <a:pt x="838" y="311"/>
                    <a:pt x="835" y="322"/>
                    <a:pt x="832" y="325"/>
                  </a:cubicBezTo>
                  <a:cubicBezTo>
                    <a:pt x="826" y="325"/>
                    <a:pt x="804" y="331"/>
                    <a:pt x="804" y="331"/>
                  </a:cubicBezTo>
                  <a:cubicBezTo>
                    <a:pt x="804" y="331"/>
                    <a:pt x="795" y="322"/>
                    <a:pt x="792" y="314"/>
                  </a:cubicBezTo>
                  <a:cubicBezTo>
                    <a:pt x="787" y="308"/>
                    <a:pt x="775" y="305"/>
                    <a:pt x="773" y="302"/>
                  </a:cubicBezTo>
                  <a:cubicBezTo>
                    <a:pt x="770" y="300"/>
                    <a:pt x="775" y="294"/>
                    <a:pt x="770" y="285"/>
                  </a:cubicBezTo>
                  <a:cubicBezTo>
                    <a:pt x="764" y="277"/>
                    <a:pt x="770" y="280"/>
                    <a:pt x="761" y="271"/>
                  </a:cubicBezTo>
                  <a:cubicBezTo>
                    <a:pt x="753" y="266"/>
                    <a:pt x="753" y="266"/>
                    <a:pt x="753" y="266"/>
                  </a:cubicBezTo>
                  <a:cubicBezTo>
                    <a:pt x="753" y="266"/>
                    <a:pt x="747" y="263"/>
                    <a:pt x="744" y="263"/>
                  </a:cubicBezTo>
                  <a:cubicBezTo>
                    <a:pt x="739" y="263"/>
                    <a:pt x="739" y="263"/>
                    <a:pt x="741" y="268"/>
                  </a:cubicBezTo>
                  <a:cubicBezTo>
                    <a:pt x="747" y="280"/>
                    <a:pt x="739" y="291"/>
                    <a:pt x="744" y="291"/>
                  </a:cubicBezTo>
                  <a:lnTo>
                    <a:pt x="747" y="291"/>
                  </a:lnTo>
                  <a:lnTo>
                    <a:pt x="747" y="291"/>
                  </a:lnTo>
                  <a:cubicBezTo>
                    <a:pt x="750" y="291"/>
                    <a:pt x="750" y="291"/>
                    <a:pt x="750" y="291"/>
                  </a:cubicBezTo>
                  <a:cubicBezTo>
                    <a:pt x="753" y="291"/>
                    <a:pt x="755" y="291"/>
                    <a:pt x="755" y="297"/>
                  </a:cubicBezTo>
                  <a:cubicBezTo>
                    <a:pt x="761" y="308"/>
                    <a:pt x="761" y="311"/>
                    <a:pt x="764" y="314"/>
                  </a:cubicBezTo>
                  <a:cubicBezTo>
                    <a:pt x="767" y="317"/>
                    <a:pt x="770" y="331"/>
                    <a:pt x="773" y="331"/>
                  </a:cubicBezTo>
                  <a:cubicBezTo>
                    <a:pt x="778" y="333"/>
                    <a:pt x="789" y="331"/>
                    <a:pt x="787" y="336"/>
                  </a:cubicBezTo>
                  <a:cubicBezTo>
                    <a:pt x="787" y="342"/>
                    <a:pt x="781" y="347"/>
                    <a:pt x="787" y="350"/>
                  </a:cubicBezTo>
                  <a:cubicBezTo>
                    <a:pt x="795" y="353"/>
                    <a:pt x="795" y="356"/>
                    <a:pt x="798" y="356"/>
                  </a:cubicBezTo>
                  <a:lnTo>
                    <a:pt x="801" y="356"/>
                  </a:lnTo>
                  <a:lnTo>
                    <a:pt x="801" y="356"/>
                  </a:lnTo>
                  <a:cubicBezTo>
                    <a:pt x="804" y="356"/>
                    <a:pt x="804" y="356"/>
                    <a:pt x="804" y="356"/>
                  </a:cubicBezTo>
                  <a:lnTo>
                    <a:pt x="804" y="356"/>
                  </a:lnTo>
                  <a:cubicBezTo>
                    <a:pt x="804" y="356"/>
                    <a:pt x="807" y="353"/>
                    <a:pt x="809" y="353"/>
                  </a:cubicBezTo>
                  <a:cubicBezTo>
                    <a:pt x="818" y="350"/>
                    <a:pt x="823" y="350"/>
                    <a:pt x="823" y="350"/>
                  </a:cubicBezTo>
                  <a:cubicBezTo>
                    <a:pt x="823" y="350"/>
                    <a:pt x="835" y="356"/>
                    <a:pt x="835" y="359"/>
                  </a:cubicBezTo>
                  <a:cubicBezTo>
                    <a:pt x="835" y="364"/>
                    <a:pt x="832" y="381"/>
                    <a:pt x="832" y="381"/>
                  </a:cubicBezTo>
                  <a:cubicBezTo>
                    <a:pt x="821" y="398"/>
                    <a:pt x="821" y="398"/>
                    <a:pt x="821" y="398"/>
                  </a:cubicBezTo>
                  <a:cubicBezTo>
                    <a:pt x="821" y="398"/>
                    <a:pt x="823" y="430"/>
                    <a:pt x="818" y="430"/>
                  </a:cubicBezTo>
                  <a:cubicBezTo>
                    <a:pt x="812" y="430"/>
                    <a:pt x="807" y="444"/>
                    <a:pt x="804" y="444"/>
                  </a:cubicBezTo>
                  <a:cubicBezTo>
                    <a:pt x="801" y="446"/>
                    <a:pt x="798" y="466"/>
                    <a:pt x="798" y="466"/>
                  </a:cubicBezTo>
                  <a:cubicBezTo>
                    <a:pt x="789" y="478"/>
                    <a:pt x="789" y="478"/>
                    <a:pt x="789" y="478"/>
                  </a:cubicBezTo>
                  <a:cubicBezTo>
                    <a:pt x="789" y="478"/>
                    <a:pt x="789" y="495"/>
                    <a:pt x="789" y="498"/>
                  </a:cubicBezTo>
                  <a:cubicBezTo>
                    <a:pt x="789" y="503"/>
                    <a:pt x="792" y="520"/>
                    <a:pt x="789" y="526"/>
                  </a:cubicBezTo>
                  <a:cubicBezTo>
                    <a:pt x="789" y="534"/>
                    <a:pt x="778" y="542"/>
                    <a:pt x="778" y="542"/>
                  </a:cubicBezTo>
                  <a:cubicBezTo>
                    <a:pt x="778" y="542"/>
                    <a:pt x="792" y="557"/>
                    <a:pt x="784" y="559"/>
                  </a:cubicBezTo>
                  <a:cubicBezTo>
                    <a:pt x="775" y="562"/>
                    <a:pt x="767" y="574"/>
                    <a:pt x="767" y="576"/>
                  </a:cubicBezTo>
                  <a:cubicBezTo>
                    <a:pt x="764" y="579"/>
                    <a:pt x="764" y="588"/>
                    <a:pt x="761" y="588"/>
                  </a:cubicBezTo>
                  <a:cubicBezTo>
                    <a:pt x="755" y="588"/>
                    <a:pt x="744" y="591"/>
                    <a:pt x="744" y="593"/>
                  </a:cubicBezTo>
                  <a:cubicBezTo>
                    <a:pt x="744" y="596"/>
                    <a:pt x="744" y="608"/>
                    <a:pt x="744" y="608"/>
                  </a:cubicBezTo>
                  <a:cubicBezTo>
                    <a:pt x="730" y="633"/>
                    <a:pt x="730" y="633"/>
                    <a:pt x="730" y="633"/>
                  </a:cubicBezTo>
                  <a:cubicBezTo>
                    <a:pt x="711" y="647"/>
                    <a:pt x="711" y="647"/>
                    <a:pt x="711" y="647"/>
                  </a:cubicBezTo>
                  <a:cubicBezTo>
                    <a:pt x="711" y="647"/>
                    <a:pt x="711" y="659"/>
                    <a:pt x="705" y="661"/>
                  </a:cubicBezTo>
                  <a:cubicBezTo>
                    <a:pt x="699" y="661"/>
                    <a:pt x="679" y="670"/>
                    <a:pt x="677" y="673"/>
                  </a:cubicBezTo>
                  <a:cubicBezTo>
                    <a:pt x="674" y="676"/>
                    <a:pt x="657" y="684"/>
                    <a:pt x="651" y="684"/>
                  </a:cubicBezTo>
                  <a:cubicBezTo>
                    <a:pt x="648" y="684"/>
                    <a:pt x="651" y="690"/>
                    <a:pt x="651" y="690"/>
                  </a:cubicBezTo>
                  <a:cubicBezTo>
                    <a:pt x="651" y="690"/>
                    <a:pt x="648" y="687"/>
                    <a:pt x="645" y="684"/>
                  </a:cubicBezTo>
                  <a:cubicBezTo>
                    <a:pt x="640" y="670"/>
                    <a:pt x="645" y="679"/>
                    <a:pt x="637" y="661"/>
                  </a:cubicBezTo>
                  <a:cubicBezTo>
                    <a:pt x="631" y="644"/>
                    <a:pt x="631" y="659"/>
                    <a:pt x="631" y="644"/>
                  </a:cubicBezTo>
                  <a:cubicBezTo>
                    <a:pt x="631" y="633"/>
                    <a:pt x="631" y="644"/>
                    <a:pt x="631" y="633"/>
                  </a:cubicBezTo>
                  <a:cubicBezTo>
                    <a:pt x="628" y="622"/>
                    <a:pt x="634" y="630"/>
                    <a:pt x="628" y="616"/>
                  </a:cubicBezTo>
                  <a:cubicBezTo>
                    <a:pt x="620" y="602"/>
                    <a:pt x="623" y="608"/>
                    <a:pt x="614" y="599"/>
                  </a:cubicBezTo>
                  <a:cubicBezTo>
                    <a:pt x="606" y="591"/>
                    <a:pt x="600" y="599"/>
                    <a:pt x="606" y="585"/>
                  </a:cubicBezTo>
                  <a:cubicBezTo>
                    <a:pt x="609" y="571"/>
                    <a:pt x="606" y="585"/>
                    <a:pt x="609" y="571"/>
                  </a:cubicBezTo>
                  <a:cubicBezTo>
                    <a:pt x="611" y="559"/>
                    <a:pt x="609" y="557"/>
                    <a:pt x="617" y="551"/>
                  </a:cubicBezTo>
                  <a:cubicBezTo>
                    <a:pt x="626" y="545"/>
                    <a:pt x="631" y="542"/>
                    <a:pt x="631" y="534"/>
                  </a:cubicBezTo>
                  <a:cubicBezTo>
                    <a:pt x="631" y="526"/>
                    <a:pt x="631" y="523"/>
                    <a:pt x="628" y="520"/>
                  </a:cubicBezTo>
                  <a:cubicBezTo>
                    <a:pt x="626" y="514"/>
                    <a:pt x="617" y="506"/>
                    <a:pt x="617" y="503"/>
                  </a:cubicBezTo>
                  <a:cubicBezTo>
                    <a:pt x="617" y="500"/>
                    <a:pt x="617" y="500"/>
                    <a:pt x="609" y="492"/>
                  </a:cubicBezTo>
                  <a:cubicBezTo>
                    <a:pt x="603" y="483"/>
                    <a:pt x="600" y="478"/>
                    <a:pt x="600" y="478"/>
                  </a:cubicBezTo>
                  <a:cubicBezTo>
                    <a:pt x="600" y="478"/>
                    <a:pt x="597" y="455"/>
                    <a:pt x="597" y="446"/>
                  </a:cubicBezTo>
                  <a:lnTo>
                    <a:pt x="597" y="444"/>
                  </a:lnTo>
                  <a:cubicBezTo>
                    <a:pt x="597" y="444"/>
                    <a:pt x="597" y="444"/>
                    <a:pt x="597" y="446"/>
                  </a:cubicBezTo>
                  <a:cubicBezTo>
                    <a:pt x="597" y="446"/>
                    <a:pt x="597" y="446"/>
                    <a:pt x="594" y="446"/>
                  </a:cubicBezTo>
                  <a:cubicBezTo>
                    <a:pt x="594" y="446"/>
                    <a:pt x="597" y="444"/>
                    <a:pt x="597" y="441"/>
                  </a:cubicBezTo>
                  <a:cubicBezTo>
                    <a:pt x="600" y="427"/>
                    <a:pt x="600" y="418"/>
                    <a:pt x="600" y="418"/>
                  </a:cubicBezTo>
                  <a:cubicBezTo>
                    <a:pt x="600" y="418"/>
                    <a:pt x="586" y="410"/>
                    <a:pt x="580" y="410"/>
                  </a:cubicBezTo>
                  <a:lnTo>
                    <a:pt x="580" y="410"/>
                  </a:lnTo>
                  <a:cubicBezTo>
                    <a:pt x="575" y="410"/>
                    <a:pt x="575" y="415"/>
                    <a:pt x="572" y="415"/>
                  </a:cubicBezTo>
                  <a:cubicBezTo>
                    <a:pt x="569" y="415"/>
                    <a:pt x="569" y="412"/>
                    <a:pt x="566" y="412"/>
                  </a:cubicBezTo>
                  <a:cubicBezTo>
                    <a:pt x="555" y="404"/>
                    <a:pt x="558" y="398"/>
                    <a:pt x="555" y="398"/>
                  </a:cubicBezTo>
                  <a:cubicBezTo>
                    <a:pt x="555" y="396"/>
                    <a:pt x="552" y="396"/>
                    <a:pt x="549" y="396"/>
                  </a:cubicBezTo>
                  <a:cubicBezTo>
                    <a:pt x="546" y="396"/>
                    <a:pt x="543" y="396"/>
                    <a:pt x="541" y="398"/>
                  </a:cubicBezTo>
                  <a:cubicBezTo>
                    <a:pt x="535" y="401"/>
                    <a:pt x="524" y="401"/>
                    <a:pt x="515" y="407"/>
                  </a:cubicBezTo>
                  <a:cubicBezTo>
                    <a:pt x="510" y="410"/>
                    <a:pt x="504" y="410"/>
                    <a:pt x="501" y="410"/>
                  </a:cubicBezTo>
                  <a:cubicBezTo>
                    <a:pt x="498" y="410"/>
                    <a:pt x="496" y="410"/>
                    <a:pt x="490" y="410"/>
                  </a:cubicBezTo>
                  <a:cubicBezTo>
                    <a:pt x="481" y="410"/>
                    <a:pt x="473" y="412"/>
                    <a:pt x="467" y="412"/>
                  </a:cubicBezTo>
                  <a:cubicBezTo>
                    <a:pt x="462" y="412"/>
                    <a:pt x="459" y="410"/>
                    <a:pt x="453" y="410"/>
                  </a:cubicBezTo>
                  <a:cubicBezTo>
                    <a:pt x="445" y="404"/>
                    <a:pt x="445" y="410"/>
                    <a:pt x="439" y="401"/>
                  </a:cubicBezTo>
                  <a:cubicBezTo>
                    <a:pt x="436" y="390"/>
                    <a:pt x="439" y="390"/>
                    <a:pt x="430" y="387"/>
                  </a:cubicBezTo>
                  <a:cubicBezTo>
                    <a:pt x="422" y="381"/>
                    <a:pt x="419" y="384"/>
                    <a:pt x="419" y="376"/>
                  </a:cubicBezTo>
                  <a:cubicBezTo>
                    <a:pt x="416" y="367"/>
                    <a:pt x="422" y="367"/>
                    <a:pt x="416" y="359"/>
                  </a:cubicBezTo>
                  <a:cubicBezTo>
                    <a:pt x="413" y="359"/>
                    <a:pt x="413" y="356"/>
                    <a:pt x="413" y="356"/>
                  </a:cubicBezTo>
                  <a:cubicBezTo>
                    <a:pt x="413" y="356"/>
                    <a:pt x="413" y="356"/>
                    <a:pt x="413" y="359"/>
                  </a:cubicBezTo>
                  <a:lnTo>
                    <a:pt x="413" y="359"/>
                  </a:lnTo>
                  <a:cubicBezTo>
                    <a:pt x="413" y="359"/>
                    <a:pt x="413" y="356"/>
                    <a:pt x="408" y="353"/>
                  </a:cubicBezTo>
                  <a:cubicBezTo>
                    <a:pt x="396" y="339"/>
                    <a:pt x="394" y="350"/>
                    <a:pt x="396" y="339"/>
                  </a:cubicBezTo>
                  <a:cubicBezTo>
                    <a:pt x="399" y="331"/>
                    <a:pt x="405" y="336"/>
                    <a:pt x="405" y="322"/>
                  </a:cubicBezTo>
                  <a:cubicBezTo>
                    <a:pt x="405" y="319"/>
                    <a:pt x="408" y="319"/>
                    <a:pt x="411" y="319"/>
                  </a:cubicBezTo>
                  <a:lnTo>
                    <a:pt x="411" y="319"/>
                  </a:lnTo>
                  <a:lnTo>
                    <a:pt x="411" y="319"/>
                  </a:lnTo>
                  <a:cubicBezTo>
                    <a:pt x="413" y="319"/>
                    <a:pt x="416" y="317"/>
                    <a:pt x="411" y="302"/>
                  </a:cubicBezTo>
                  <a:cubicBezTo>
                    <a:pt x="399" y="280"/>
                    <a:pt x="396" y="285"/>
                    <a:pt x="408" y="266"/>
                  </a:cubicBezTo>
                  <a:cubicBezTo>
                    <a:pt x="419" y="246"/>
                    <a:pt x="430" y="240"/>
                    <a:pt x="433" y="237"/>
                  </a:cubicBezTo>
                  <a:cubicBezTo>
                    <a:pt x="436" y="232"/>
                    <a:pt x="439" y="223"/>
                    <a:pt x="445" y="220"/>
                  </a:cubicBezTo>
                  <a:cubicBezTo>
                    <a:pt x="447" y="217"/>
                    <a:pt x="445" y="215"/>
                    <a:pt x="450" y="215"/>
                  </a:cubicBezTo>
                  <a:cubicBezTo>
                    <a:pt x="453" y="215"/>
                    <a:pt x="453" y="215"/>
                    <a:pt x="453" y="215"/>
                  </a:cubicBezTo>
                  <a:cubicBezTo>
                    <a:pt x="456" y="215"/>
                    <a:pt x="456" y="215"/>
                    <a:pt x="456" y="215"/>
                  </a:cubicBezTo>
                  <a:cubicBezTo>
                    <a:pt x="464" y="215"/>
                    <a:pt x="476" y="209"/>
                    <a:pt x="479" y="203"/>
                  </a:cubicBezTo>
                  <a:cubicBezTo>
                    <a:pt x="487" y="198"/>
                    <a:pt x="496" y="189"/>
                    <a:pt x="498" y="189"/>
                  </a:cubicBezTo>
                  <a:lnTo>
                    <a:pt x="501" y="189"/>
                  </a:lnTo>
                  <a:lnTo>
                    <a:pt x="501" y="189"/>
                  </a:lnTo>
                  <a:lnTo>
                    <a:pt x="504" y="189"/>
                  </a:lnTo>
                  <a:cubicBezTo>
                    <a:pt x="504" y="189"/>
                    <a:pt x="507" y="189"/>
                    <a:pt x="510" y="186"/>
                  </a:cubicBezTo>
                  <a:cubicBezTo>
                    <a:pt x="518" y="186"/>
                    <a:pt x="521" y="183"/>
                    <a:pt x="527" y="183"/>
                  </a:cubicBezTo>
                  <a:cubicBezTo>
                    <a:pt x="530" y="183"/>
                    <a:pt x="530" y="183"/>
                    <a:pt x="530" y="183"/>
                  </a:cubicBezTo>
                  <a:cubicBezTo>
                    <a:pt x="530" y="183"/>
                    <a:pt x="532" y="183"/>
                    <a:pt x="538" y="183"/>
                  </a:cubicBezTo>
                  <a:cubicBezTo>
                    <a:pt x="555" y="180"/>
                    <a:pt x="552" y="180"/>
                    <a:pt x="555" y="180"/>
                  </a:cubicBezTo>
                  <a:cubicBezTo>
                    <a:pt x="560" y="180"/>
                    <a:pt x="558" y="180"/>
                    <a:pt x="566" y="183"/>
                  </a:cubicBezTo>
                  <a:lnTo>
                    <a:pt x="566" y="183"/>
                  </a:lnTo>
                  <a:cubicBezTo>
                    <a:pt x="569" y="183"/>
                    <a:pt x="569" y="180"/>
                    <a:pt x="569" y="178"/>
                  </a:cubicBezTo>
                  <a:cubicBezTo>
                    <a:pt x="572" y="178"/>
                    <a:pt x="572" y="175"/>
                    <a:pt x="572" y="175"/>
                  </a:cubicBezTo>
                  <a:cubicBezTo>
                    <a:pt x="572" y="175"/>
                    <a:pt x="572" y="178"/>
                    <a:pt x="572" y="183"/>
                  </a:cubicBezTo>
                  <a:cubicBezTo>
                    <a:pt x="575" y="198"/>
                    <a:pt x="566" y="206"/>
                    <a:pt x="577" y="206"/>
                  </a:cubicBezTo>
                  <a:cubicBezTo>
                    <a:pt x="592" y="209"/>
                    <a:pt x="577" y="209"/>
                    <a:pt x="592" y="209"/>
                  </a:cubicBezTo>
                  <a:cubicBezTo>
                    <a:pt x="603" y="209"/>
                    <a:pt x="600" y="209"/>
                    <a:pt x="606" y="212"/>
                  </a:cubicBezTo>
                  <a:cubicBezTo>
                    <a:pt x="611" y="217"/>
                    <a:pt x="617" y="220"/>
                    <a:pt x="626" y="220"/>
                  </a:cubicBezTo>
                  <a:cubicBezTo>
                    <a:pt x="631" y="220"/>
                    <a:pt x="628" y="226"/>
                    <a:pt x="628" y="226"/>
                  </a:cubicBezTo>
                  <a:cubicBezTo>
                    <a:pt x="628" y="226"/>
                    <a:pt x="631" y="226"/>
                    <a:pt x="634" y="220"/>
                  </a:cubicBezTo>
                  <a:cubicBezTo>
                    <a:pt x="645" y="209"/>
                    <a:pt x="631" y="206"/>
                    <a:pt x="637" y="206"/>
                  </a:cubicBezTo>
                  <a:cubicBezTo>
                    <a:pt x="640" y="206"/>
                    <a:pt x="643" y="206"/>
                    <a:pt x="648" y="206"/>
                  </a:cubicBezTo>
                  <a:cubicBezTo>
                    <a:pt x="668" y="209"/>
                    <a:pt x="674" y="212"/>
                    <a:pt x="677" y="212"/>
                  </a:cubicBezTo>
                  <a:lnTo>
                    <a:pt x="679" y="212"/>
                  </a:lnTo>
                  <a:cubicBezTo>
                    <a:pt x="679" y="212"/>
                    <a:pt x="679" y="212"/>
                    <a:pt x="682" y="212"/>
                  </a:cubicBezTo>
                  <a:lnTo>
                    <a:pt x="682" y="212"/>
                  </a:lnTo>
                  <a:lnTo>
                    <a:pt x="685" y="212"/>
                  </a:lnTo>
                  <a:cubicBezTo>
                    <a:pt x="688" y="212"/>
                    <a:pt x="691" y="212"/>
                    <a:pt x="694" y="209"/>
                  </a:cubicBezTo>
                  <a:cubicBezTo>
                    <a:pt x="699" y="206"/>
                    <a:pt x="702" y="203"/>
                    <a:pt x="705" y="203"/>
                  </a:cubicBezTo>
                  <a:cubicBezTo>
                    <a:pt x="708" y="203"/>
                    <a:pt x="708" y="206"/>
                    <a:pt x="711" y="206"/>
                  </a:cubicBezTo>
                  <a:cubicBezTo>
                    <a:pt x="713" y="206"/>
                    <a:pt x="713" y="212"/>
                    <a:pt x="716" y="212"/>
                  </a:cubicBezTo>
                  <a:cubicBezTo>
                    <a:pt x="716" y="212"/>
                    <a:pt x="716" y="212"/>
                    <a:pt x="719" y="209"/>
                  </a:cubicBezTo>
                  <a:cubicBezTo>
                    <a:pt x="722" y="198"/>
                    <a:pt x="730" y="200"/>
                    <a:pt x="719" y="195"/>
                  </a:cubicBezTo>
                  <a:cubicBezTo>
                    <a:pt x="713" y="192"/>
                    <a:pt x="708" y="192"/>
                    <a:pt x="705" y="192"/>
                  </a:cubicBezTo>
                  <a:lnTo>
                    <a:pt x="705" y="192"/>
                  </a:lnTo>
                  <a:lnTo>
                    <a:pt x="705" y="192"/>
                  </a:lnTo>
                  <a:cubicBezTo>
                    <a:pt x="702" y="192"/>
                    <a:pt x="699" y="192"/>
                    <a:pt x="699" y="189"/>
                  </a:cubicBezTo>
                  <a:cubicBezTo>
                    <a:pt x="696" y="180"/>
                    <a:pt x="711" y="183"/>
                    <a:pt x="696" y="180"/>
                  </a:cubicBezTo>
                  <a:cubicBezTo>
                    <a:pt x="685" y="178"/>
                    <a:pt x="688" y="178"/>
                    <a:pt x="677" y="175"/>
                  </a:cubicBezTo>
                  <a:cubicBezTo>
                    <a:pt x="677" y="175"/>
                    <a:pt x="677" y="175"/>
                    <a:pt x="674" y="175"/>
                  </a:cubicBezTo>
                  <a:cubicBezTo>
                    <a:pt x="671" y="175"/>
                    <a:pt x="668" y="175"/>
                    <a:pt x="665" y="175"/>
                  </a:cubicBezTo>
                  <a:cubicBezTo>
                    <a:pt x="665" y="178"/>
                    <a:pt x="662" y="178"/>
                    <a:pt x="659" y="178"/>
                  </a:cubicBezTo>
                  <a:cubicBezTo>
                    <a:pt x="659" y="178"/>
                    <a:pt x="657" y="178"/>
                    <a:pt x="657" y="175"/>
                  </a:cubicBezTo>
                  <a:cubicBezTo>
                    <a:pt x="654" y="172"/>
                    <a:pt x="654" y="172"/>
                    <a:pt x="651" y="172"/>
                  </a:cubicBezTo>
                  <a:lnTo>
                    <a:pt x="648" y="172"/>
                  </a:lnTo>
                  <a:cubicBezTo>
                    <a:pt x="645" y="172"/>
                    <a:pt x="645" y="172"/>
                    <a:pt x="645" y="172"/>
                  </a:cubicBezTo>
                  <a:cubicBezTo>
                    <a:pt x="645" y="172"/>
                    <a:pt x="645" y="172"/>
                    <a:pt x="654" y="166"/>
                  </a:cubicBezTo>
                  <a:cubicBezTo>
                    <a:pt x="668" y="152"/>
                    <a:pt x="665" y="147"/>
                    <a:pt x="671" y="147"/>
                  </a:cubicBezTo>
                  <a:lnTo>
                    <a:pt x="674" y="147"/>
                  </a:lnTo>
                  <a:cubicBezTo>
                    <a:pt x="682" y="149"/>
                    <a:pt x="682" y="155"/>
                    <a:pt x="685" y="155"/>
                  </a:cubicBezTo>
                  <a:cubicBezTo>
                    <a:pt x="688" y="155"/>
                    <a:pt x="688" y="155"/>
                    <a:pt x="691" y="155"/>
                  </a:cubicBezTo>
                  <a:cubicBezTo>
                    <a:pt x="696" y="147"/>
                    <a:pt x="711" y="144"/>
                    <a:pt x="696" y="135"/>
                  </a:cubicBezTo>
                  <a:cubicBezTo>
                    <a:pt x="685" y="124"/>
                    <a:pt x="694" y="130"/>
                    <a:pt x="679" y="124"/>
                  </a:cubicBezTo>
                  <a:lnTo>
                    <a:pt x="677" y="121"/>
                  </a:lnTo>
                  <a:cubicBezTo>
                    <a:pt x="671" y="121"/>
                    <a:pt x="665" y="127"/>
                    <a:pt x="659" y="133"/>
                  </a:cubicBezTo>
                  <a:cubicBezTo>
                    <a:pt x="657" y="138"/>
                    <a:pt x="651" y="144"/>
                    <a:pt x="648" y="144"/>
                  </a:cubicBezTo>
                  <a:lnTo>
                    <a:pt x="648" y="144"/>
                  </a:lnTo>
                  <a:cubicBezTo>
                    <a:pt x="643" y="141"/>
                    <a:pt x="640" y="138"/>
                    <a:pt x="637" y="138"/>
                  </a:cubicBezTo>
                  <a:lnTo>
                    <a:pt x="634" y="138"/>
                  </a:lnTo>
                  <a:cubicBezTo>
                    <a:pt x="631" y="141"/>
                    <a:pt x="631" y="152"/>
                    <a:pt x="628" y="158"/>
                  </a:cubicBezTo>
                  <a:cubicBezTo>
                    <a:pt x="628" y="164"/>
                    <a:pt x="631" y="166"/>
                    <a:pt x="631" y="166"/>
                  </a:cubicBezTo>
                  <a:cubicBezTo>
                    <a:pt x="631" y="166"/>
                    <a:pt x="628" y="166"/>
                    <a:pt x="623" y="164"/>
                  </a:cubicBezTo>
                  <a:cubicBezTo>
                    <a:pt x="609" y="158"/>
                    <a:pt x="637" y="161"/>
                    <a:pt x="609" y="149"/>
                  </a:cubicBezTo>
                  <a:cubicBezTo>
                    <a:pt x="592" y="144"/>
                    <a:pt x="583" y="141"/>
                    <a:pt x="575" y="141"/>
                  </a:cubicBezTo>
                  <a:cubicBezTo>
                    <a:pt x="569" y="141"/>
                    <a:pt x="566" y="144"/>
                    <a:pt x="563" y="144"/>
                  </a:cubicBezTo>
                  <a:cubicBezTo>
                    <a:pt x="560" y="149"/>
                    <a:pt x="552" y="147"/>
                    <a:pt x="549" y="152"/>
                  </a:cubicBezTo>
                  <a:cubicBezTo>
                    <a:pt x="546" y="152"/>
                    <a:pt x="552" y="158"/>
                    <a:pt x="552" y="158"/>
                  </a:cubicBezTo>
                  <a:cubicBezTo>
                    <a:pt x="552" y="158"/>
                    <a:pt x="552" y="155"/>
                    <a:pt x="546" y="155"/>
                  </a:cubicBezTo>
                  <a:cubicBezTo>
                    <a:pt x="543" y="152"/>
                    <a:pt x="541" y="152"/>
                    <a:pt x="538" y="152"/>
                  </a:cubicBezTo>
                  <a:cubicBezTo>
                    <a:pt x="530" y="152"/>
                    <a:pt x="521" y="158"/>
                    <a:pt x="521" y="158"/>
                  </a:cubicBezTo>
                  <a:cubicBezTo>
                    <a:pt x="521" y="158"/>
                    <a:pt x="521" y="158"/>
                    <a:pt x="518" y="158"/>
                  </a:cubicBezTo>
                  <a:cubicBezTo>
                    <a:pt x="518" y="158"/>
                    <a:pt x="515" y="158"/>
                    <a:pt x="513" y="161"/>
                  </a:cubicBezTo>
                  <a:cubicBezTo>
                    <a:pt x="510" y="164"/>
                    <a:pt x="501" y="166"/>
                    <a:pt x="496" y="166"/>
                  </a:cubicBezTo>
                  <a:cubicBezTo>
                    <a:pt x="496" y="166"/>
                    <a:pt x="493" y="166"/>
                    <a:pt x="490" y="166"/>
                  </a:cubicBezTo>
                  <a:cubicBezTo>
                    <a:pt x="484" y="164"/>
                    <a:pt x="473" y="166"/>
                    <a:pt x="484" y="152"/>
                  </a:cubicBezTo>
                  <a:cubicBezTo>
                    <a:pt x="496" y="138"/>
                    <a:pt x="487" y="147"/>
                    <a:pt x="504" y="141"/>
                  </a:cubicBezTo>
                  <a:cubicBezTo>
                    <a:pt x="521" y="133"/>
                    <a:pt x="546" y="133"/>
                    <a:pt x="524" y="127"/>
                  </a:cubicBezTo>
                  <a:cubicBezTo>
                    <a:pt x="501" y="121"/>
                    <a:pt x="538" y="121"/>
                    <a:pt x="507" y="107"/>
                  </a:cubicBezTo>
                  <a:cubicBezTo>
                    <a:pt x="498" y="102"/>
                    <a:pt x="490" y="102"/>
                    <a:pt x="487" y="102"/>
                  </a:cubicBezTo>
                  <a:cubicBezTo>
                    <a:pt x="484" y="102"/>
                    <a:pt x="481" y="102"/>
                    <a:pt x="481" y="102"/>
                  </a:cubicBezTo>
                  <a:cubicBezTo>
                    <a:pt x="479" y="102"/>
                    <a:pt x="479" y="102"/>
                    <a:pt x="479" y="102"/>
                  </a:cubicBezTo>
                  <a:cubicBezTo>
                    <a:pt x="476" y="102"/>
                    <a:pt x="476" y="102"/>
                    <a:pt x="476" y="93"/>
                  </a:cubicBezTo>
                  <a:cubicBezTo>
                    <a:pt x="479" y="76"/>
                    <a:pt x="476" y="73"/>
                    <a:pt x="470" y="73"/>
                  </a:cubicBezTo>
                  <a:cubicBezTo>
                    <a:pt x="470" y="73"/>
                    <a:pt x="470" y="73"/>
                    <a:pt x="467" y="73"/>
                  </a:cubicBezTo>
                  <a:cubicBezTo>
                    <a:pt x="462" y="73"/>
                    <a:pt x="445" y="79"/>
                    <a:pt x="436" y="79"/>
                  </a:cubicBezTo>
                  <a:cubicBezTo>
                    <a:pt x="433" y="79"/>
                    <a:pt x="433" y="82"/>
                    <a:pt x="433" y="82"/>
                  </a:cubicBezTo>
                  <a:cubicBezTo>
                    <a:pt x="430" y="82"/>
                    <a:pt x="430" y="82"/>
                    <a:pt x="425" y="79"/>
                  </a:cubicBezTo>
                  <a:cubicBezTo>
                    <a:pt x="419" y="76"/>
                    <a:pt x="416" y="76"/>
                    <a:pt x="413" y="76"/>
                  </a:cubicBezTo>
                  <a:cubicBezTo>
                    <a:pt x="413" y="76"/>
                    <a:pt x="413" y="76"/>
                    <a:pt x="411" y="76"/>
                  </a:cubicBezTo>
                  <a:lnTo>
                    <a:pt x="411" y="76"/>
                  </a:lnTo>
                  <a:cubicBezTo>
                    <a:pt x="408" y="76"/>
                    <a:pt x="408" y="76"/>
                    <a:pt x="411" y="70"/>
                  </a:cubicBezTo>
                  <a:cubicBezTo>
                    <a:pt x="416" y="56"/>
                    <a:pt x="416" y="56"/>
                    <a:pt x="425" y="48"/>
                  </a:cubicBezTo>
                  <a:cubicBezTo>
                    <a:pt x="433" y="42"/>
                    <a:pt x="433" y="22"/>
                    <a:pt x="445" y="22"/>
                  </a:cubicBezTo>
                  <a:cubicBezTo>
                    <a:pt x="447" y="22"/>
                    <a:pt x="450" y="22"/>
                    <a:pt x="453" y="25"/>
                  </a:cubicBezTo>
                  <a:cubicBezTo>
                    <a:pt x="473" y="34"/>
                    <a:pt x="464" y="31"/>
                    <a:pt x="481" y="34"/>
                  </a:cubicBezTo>
                  <a:cubicBezTo>
                    <a:pt x="484" y="34"/>
                    <a:pt x="484" y="34"/>
                    <a:pt x="487" y="34"/>
                  </a:cubicBezTo>
                  <a:cubicBezTo>
                    <a:pt x="498" y="34"/>
                    <a:pt x="504" y="31"/>
                    <a:pt x="504" y="28"/>
                  </a:cubicBezTo>
                  <a:cubicBezTo>
                    <a:pt x="504" y="25"/>
                    <a:pt x="487" y="17"/>
                    <a:pt x="487" y="17"/>
                  </a:cubicBezTo>
                  <a:cubicBezTo>
                    <a:pt x="487" y="17"/>
                    <a:pt x="484" y="17"/>
                    <a:pt x="481" y="17"/>
                  </a:cubicBezTo>
                  <a:cubicBezTo>
                    <a:pt x="481" y="17"/>
                    <a:pt x="481" y="17"/>
                    <a:pt x="481" y="14"/>
                  </a:cubicBezTo>
                  <a:cubicBezTo>
                    <a:pt x="484" y="11"/>
                    <a:pt x="487" y="5"/>
                    <a:pt x="487" y="5"/>
                  </a:cubicBezTo>
                  <a:lnTo>
                    <a:pt x="487" y="5"/>
                  </a:lnTo>
                  <a:cubicBezTo>
                    <a:pt x="481" y="0"/>
                    <a:pt x="481" y="0"/>
                    <a:pt x="4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4" name="Freeform 119"/>
            <p:cNvSpPr>
              <a:spLocks noChangeArrowheads="1"/>
            </p:cNvSpPr>
            <p:nvPr/>
          </p:nvSpPr>
          <p:spPr bwMode="auto">
            <a:xfrm>
              <a:off x="6580" y="1551"/>
              <a:ext cx="202" cy="203"/>
            </a:xfrm>
            <a:custGeom>
              <a:avLst/>
              <a:gdLst>
                <a:gd name="T0" fmla="*/ 472 w 897"/>
                <a:gd name="T1" fmla="*/ 0 h 900"/>
                <a:gd name="T2" fmla="*/ 472 w 897"/>
                <a:gd name="T3" fmla="*/ 0 h 900"/>
                <a:gd name="T4" fmla="*/ 22 w 897"/>
                <a:gd name="T5" fmla="*/ 449 h 900"/>
                <a:gd name="T6" fmla="*/ 472 w 897"/>
                <a:gd name="T7" fmla="*/ 899 h 900"/>
                <a:gd name="T8" fmla="*/ 687 w 897"/>
                <a:gd name="T9" fmla="*/ 845 h 900"/>
                <a:gd name="T10" fmla="*/ 503 w 897"/>
                <a:gd name="T11" fmla="*/ 891 h 900"/>
                <a:gd name="T12" fmla="*/ 501 w 897"/>
                <a:gd name="T13" fmla="*/ 891 h 900"/>
                <a:gd name="T14" fmla="*/ 656 w 897"/>
                <a:gd name="T15" fmla="*/ 840 h 900"/>
                <a:gd name="T16" fmla="*/ 647 w 897"/>
                <a:gd name="T17" fmla="*/ 840 h 900"/>
                <a:gd name="T18" fmla="*/ 472 w 897"/>
                <a:gd name="T19" fmla="*/ 879 h 900"/>
                <a:gd name="T20" fmla="*/ 325 w 897"/>
                <a:gd name="T21" fmla="*/ 854 h 900"/>
                <a:gd name="T22" fmla="*/ 432 w 897"/>
                <a:gd name="T23" fmla="*/ 891 h 900"/>
                <a:gd name="T24" fmla="*/ 42 w 897"/>
                <a:gd name="T25" fmla="*/ 393 h 900"/>
                <a:gd name="T26" fmla="*/ 48 w 897"/>
                <a:gd name="T27" fmla="*/ 387 h 900"/>
                <a:gd name="T28" fmla="*/ 48 w 897"/>
                <a:gd name="T29" fmla="*/ 393 h 900"/>
                <a:gd name="T30" fmla="*/ 68 w 897"/>
                <a:gd name="T31" fmla="*/ 311 h 900"/>
                <a:gd name="T32" fmla="*/ 68 w 897"/>
                <a:gd name="T33" fmla="*/ 311 h 900"/>
                <a:gd name="T34" fmla="*/ 85 w 897"/>
                <a:gd name="T35" fmla="*/ 263 h 900"/>
                <a:gd name="T36" fmla="*/ 85 w 897"/>
                <a:gd name="T37" fmla="*/ 268 h 900"/>
                <a:gd name="T38" fmla="*/ 240 w 897"/>
                <a:gd name="T39" fmla="*/ 90 h 900"/>
                <a:gd name="T40" fmla="*/ 155 w 897"/>
                <a:gd name="T41" fmla="*/ 158 h 900"/>
                <a:gd name="T42" fmla="*/ 410 w 897"/>
                <a:gd name="T43" fmla="*/ 19 h 900"/>
                <a:gd name="T44" fmla="*/ 481 w 897"/>
                <a:gd name="T45" fmla="*/ 17 h 900"/>
                <a:gd name="T46" fmla="*/ 486 w 897"/>
                <a:gd name="T47" fmla="*/ 22 h 900"/>
                <a:gd name="T48" fmla="*/ 877 w 897"/>
                <a:gd name="T49" fmla="*/ 308 h 900"/>
                <a:gd name="T50" fmla="*/ 879 w 897"/>
                <a:gd name="T51" fmla="*/ 311 h 900"/>
                <a:gd name="T52" fmla="*/ 885 w 897"/>
                <a:gd name="T53" fmla="*/ 325 h 900"/>
                <a:gd name="T54" fmla="*/ 896 w 897"/>
                <a:gd name="T55" fmla="*/ 339 h 900"/>
                <a:gd name="T56" fmla="*/ 896 w 897"/>
                <a:gd name="T57" fmla="*/ 336 h 900"/>
                <a:gd name="T58" fmla="*/ 608 w 897"/>
                <a:gd name="T59" fmla="*/ 31 h 900"/>
                <a:gd name="T60" fmla="*/ 809 w 897"/>
                <a:gd name="T61" fmla="*/ 153 h 900"/>
                <a:gd name="T62" fmla="*/ 472 w 897"/>
                <a:gd name="T63"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7" h="900">
                  <a:moveTo>
                    <a:pt x="472" y="0"/>
                  </a:moveTo>
                  <a:lnTo>
                    <a:pt x="472" y="0"/>
                  </a:lnTo>
                  <a:cubicBezTo>
                    <a:pt x="223" y="0"/>
                    <a:pt x="22" y="200"/>
                    <a:pt x="22" y="449"/>
                  </a:cubicBezTo>
                  <a:cubicBezTo>
                    <a:pt x="22" y="698"/>
                    <a:pt x="223" y="899"/>
                    <a:pt x="472" y="899"/>
                  </a:cubicBezTo>
                  <a:cubicBezTo>
                    <a:pt x="551" y="899"/>
                    <a:pt x="625" y="879"/>
                    <a:pt x="687" y="845"/>
                  </a:cubicBezTo>
                  <a:cubicBezTo>
                    <a:pt x="602" y="888"/>
                    <a:pt x="526" y="891"/>
                    <a:pt x="503" y="891"/>
                  </a:cubicBezTo>
                  <a:cubicBezTo>
                    <a:pt x="501" y="891"/>
                    <a:pt x="501" y="891"/>
                    <a:pt x="501" y="891"/>
                  </a:cubicBezTo>
                  <a:cubicBezTo>
                    <a:pt x="605" y="888"/>
                    <a:pt x="656" y="840"/>
                    <a:pt x="656" y="840"/>
                  </a:cubicBezTo>
                  <a:cubicBezTo>
                    <a:pt x="656" y="840"/>
                    <a:pt x="653" y="840"/>
                    <a:pt x="647" y="840"/>
                  </a:cubicBezTo>
                  <a:cubicBezTo>
                    <a:pt x="594" y="865"/>
                    <a:pt x="534" y="879"/>
                    <a:pt x="472" y="879"/>
                  </a:cubicBezTo>
                  <a:cubicBezTo>
                    <a:pt x="421" y="879"/>
                    <a:pt x="373" y="868"/>
                    <a:pt x="325" y="854"/>
                  </a:cubicBezTo>
                  <a:cubicBezTo>
                    <a:pt x="345" y="871"/>
                    <a:pt x="432" y="891"/>
                    <a:pt x="432" y="891"/>
                  </a:cubicBezTo>
                  <a:cubicBezTo>
                    <a:pt x="0" y="825"/>
                    <a:pt x="42" y="393"/>
                    <a:pt x="42" y="393"/>
                  </a:cubicBezTo>
                  <a:cubicBezTo>
                    <a:pt x="48" y="387"/>
                    <a:pt x="48" y="387"/>
                    <a:pt x="48" y="387"/>
                  </a:cubicBezTo>
                  <a:cubicBezTo>
                    <a:pt x="48" y="387"/>
                    <a:pt x="48" y="390"/>
                    <a:pt x="48" y="393"/>
                  </a:cubicBezTo>
                  <a:cubicBezTo>
                    <a:pt x="51" y="365"/>
                    <a:pt x="59" y="336"/>
                    <a:pt x="68" y="311"/>
                  </a:cubicBezTo>
                  <a:lnTo>
                    <a:pt x="68" y="311"/>
                  </a:lnTo>
                  <a:cubicBezTo>
                    <a:pt x="71" y="288"/>
                    <a:pt x="85" y="263"/>
                    <a:pt x="85" y="263"/>
                  </a:cubicBezTo>
                  <a:cubicBezTo>
                    <a:pt x="85" y="263"/>
                    <a:pt x="85" y="265"/>
                    <a:pt x="85" y="268"/>
                  </a:cubicBezTo>
                  <a:cubicBezTo>
                    <a:pt x="119" y="195"/>
                    <a:pt x="172" y="133"/>
                    <a:pt x="240" y="90"/>
                  </a:cubicBezTo>
                  <a:cubicBezTo>
                    <a:pt x="198" y="113"/>
                    <a:pt x="155" y="158"/>
                    <a:pt x="155" y="158"/>
                  </a:cubicBezTo>
                  <a:cubicBezTo>
                    <a:pt x="257" y="39"/>
                    <a:pt x="410" y="19"/>
                    <a:pt x="410" y="19"/>
                  </a:cubicBezTo>
                  <a:cubicBezTo>
                    <a:pt x="424" y="17"/>
                    <a:pt x="481" y="17"/>
                    <a:pt x="481" y="17"/>
                  </a:cubicBezTo>
                  <a:cubicBezTo>
                    <a:pt x="486" y="22"/>
                    <a:pt x="486" y="22"/>
                    <a:pt x="486" y="22"/>
                  </a:cubicBezTo>
                  <a:cubicBezTo>
                    <a:pt x="667" y="28"/>
                    <a:pt x="820" y="144"/>
                    <a:pt x="877" y="308"/>
                  </a:cubicBezTo>
                  <a:cubicBezTo>
                    <a:pt x="877" y="308"/>
                    <a:pt x="877" y="308"/>
                    <a:pt x="879" y="311"/>
                  </a:cubicBezTo>
                  <a:cubicBezTo>
                    <a:pt x="882" y="319"/>
                    <a:pt x="879" y="317"/>
                    <a:pt x="885" y="325"/>
                  </a:cubicBezTo>
                  <a:cubicBezTo>
                    <a:pt x="891" y="336"/>
                    <a:pt x="891" y="334"/>
                    <a:pt x="896" y="339"/>
                  </a:cubicBezTo>
                  <a:cubicBezTo>
                    <a:pt x="896" y="336"/>
                    <a:pt x="896" y="336"/>
                    <a:pt x="896" y="336"/>
                  </a:cubicBezTo>
                  <a:cubicBezTo>
                    <a:pt x="837" y="116"/>
                    <a:pt x="608" y="31"/>
                    <a:pt x="608" y="31"/>
                  </a:cubicBezTo>
                  <a:cubicBezTo>
                    <a:pt x="690" y="59"/>
                    <a:pt x="758" y="102"/>
                    <a:pt x="809" y="153"/>
                  </a:cubicBezTo>
                  <a:cubicBezTo>
                    <a:pt x="727" y="59"/>
                    <a:pt x="605" y="0"/>
                    <a:pt x="4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5" name="Freeform 120"/>
            <p:cNvSpPr>
              <a:spLocks noChangeArrowheads="1"/>
            </p:cNvSpPr>
            <p:nvPr/>
          </p:nvSpPr>
          <p:spPr bwMode="auto">
            <a:xfrm>
              <a:off x="6580" y="1555"/>
              <a:ext cx="220" cy="197"/>
            </a:xfrm>
            <a:custGeom>
              <a:avLst/>
              <a:gdLst>
                <a:gd name="T0" fmla="*/ 294 w 974"/>
                <a:gd name="T1" fmla="*/ 65 h 875"/>
                <a:gd name="T2" fmla="*/ 271 w 974"/>
                <a:gd name="T3" fmla="*/ 113 h 875"/>
                <a:gd name="T4" fmla="*/ 257 w 974"/>
                <a:gd name="T5" fmla="*/ 116 h 875"/>
                <a:gd name="T6" fmla="*/ 232 w 974"/>
                <a:gd name="T7" fmla="*/ 133 h 875"/>
                <a:gd name="T8" fmla="*/ 203 w 974"/>
                <a:gd name="T9" fmla="*/ 141 h 875"/>
                <a:gd name="T10" fmla="*/ 158 w 974"/>
                <a:gd name="T11" fmla="*/ 183 h 875"/>
                <a:gd name="T12" fmla="*/ 108 w 974"/>
                <a:gd name="T13" fmla="*/ 254 h 875"/>
                <a:gd name="T14" fmla="*/ 110 w 974"/>
                <a:gd name="T15" fmla="*/ 294 h 875"/>
                <a:gd name="T16" fmla="*/ 119 w 974"/>
                <a:gd name="T17" fmla="*/ 311 h 875"/>
                <a:gd name="T18" fmla="*/ 99 w 974"/>
                <a:gd name="T19" fmla="*/ 302 h 875"/>
                <a:gd name="T20" fmla="*/ 90 w 974"/>
                <a:gd name="T21" fmla="*/ 285 h 875"/>
                <a:gd name="T22" fmla="*/ 85 w 974"/>
                <a:gd name="T23" fmla="*/ 251 h 875"/>
                <a:gd name="T24" fmla="*/ 74 w 974"/>
                <a:gd name="T25" fmla="*/ 319 h 875"/>
                <a:gd name="T26" fmla="*/ 88 w 974"/>
                <a:gd name="T27" fmla="*/ 362 h 875"/>
                <a:gd name="T28" fmla="*/ 116 w 974"/>
                <a:gd name="T29" fmla="*/ 365 h 875"/>
                <a:gd name="T30" fmla="*/ 169 w 974"/>
                <a:gd name="T31" fmla="*/ 401 h 875"/>
                <a:gd name="T32" fmla="*/ 218 w 974"/>
                <a:gd name="T33" fmla="*/ 461 h 875"/>
                <a:gd name="T34" fmla="*/ 277 w 974"/>
                <a:gd name="T35" fmla="*/ 503 h 875"/>
                <a:gd name="T36" fmla="*/ 257 w 974"/>
                <a:gd name="T37" fmla="*/ 608 h 875"/>
                <a:gd name="T38" fmla="*/ 209 w 974"/>
                <a:gd name="T39" fmla="*/ 724 h 875"/>
                <a:gd name="T40" fmla="*/ 232 w 974"/>
                <a:gd name="T41" fmla="*/ 774 h 875"/>
                <a:gd name="T42" fmla="*/ 164 w 974"/>
                <a:gd name="T43" fmla="*/ 690 h 875"/>
                <a:gd name="T44" fmla="*/ 125 w 974"/>
                <a:gd name="T45" fmla="*/ 593 h 875"/>
                <a:gd name="T46" fmla="*/ 59 w 974"/>
                <a:gd name="T47" fmla="*/ 398 h 875"/>
                <a:gd name="T48" fmla="*/ 323 w 974"/>
                <a:gd name="T49" fmla="*/ 831 h 875"/>
                <a:gd name="T50" fmla="*/ 370 w 974"/>
                <a:gd name="T51" fmla="*/ 806 h 875"/>
                <a:gd name="T52" fmla="*/ 467 w 974"/>
                <a:gd name="T53" fmla="*/ 800 h 875"/>
                <a:gd name="T54" fmla="*/ 464 w 974"/>
                <a:gd name="T55" fmla="*/ 825 h 875"/>
                <a:gd name="T56" fmla="*/ 534 w 974"/>
                <a:gd name="T57" fmla="*/ 825 h 875"/>
                <a:gd name="T58" fmla="*/ 613 w 974"/>
                <a:gd name="T59" fmla="*/ 817 h 875"/>
                <a:gd name="T60" fmla="*/ 503 w 974"/>
                <a:gd name="T61" fmla="*/ 874 h 875"/>
                <a:gd name="T62" fmla="*/ 885 w 974"/>
                <a:gd name="T63" fmla="*/ 308 h 875"/>
                <a:gd name="T64" fmla="*/ 828 w 974"/>
                <a:gd name="T65" fmla="*/ 243 h 875"/>
                <a:gd name="T66" fmla="*/ 803 w 974"/>
                <a:gd name="T67" fmla="*/ 331 h 875"/>
                <a:gd name="T68" fmla="*/ 738 w 974"/>
                <a:gd name="T69" fmla="*/ 268 h 875"/>
                <a:gd name="T70" fmla="*/ 772 w 974"/>
                <a:gd name="T71" fmla="*/ 331 h 875"/>
                <a:gd name="T72" fmla="*/ 803 w 974"/>
                <a:gd name="T73" fmla="*/ 356 h 875"/>
                <a:gd name="T74" fmla="*/ 803 w 974"/>
                <a:gd name="T75" fmla="*/ 446 h 875"/>
                <a:gd name="T76" fmla="*/ 763 w 974"/>
                <a:gd name="T77" fmla="*/ 576 h 875"/>
                <a:gd name="T78" fmla="*/ 673 w 974"/>
                <a:gd name="T79" fmla="*/ 673 h 875"/>
                <a:gd name="T80" fmla="*/ 625 w 974"/>
                <a:gd name="T81" fmla="*/ 616 h 875"/>
                <a:gd name="T82" fmla="*/ 616 w 974"/>
                <a:gd name="T83" fmla="*/ 503 h 875"/>
                <a:gd name="T84" fmla="*/ 596 w 974"/>
                <a:gd name="T85" fmla="*/ 441 h 875"/>
                <a:gd name="T86" fmla="*/ 548 w 974"/>
                <a:gd name="T87" fmla="*/ 395 h 875"/>
                <a:gd name="T88" fmla="*/ 438 w 974"/>
                <a:gd name="T89" fmla="*/ 401 h 875"/>
                <a:gd name="T90" fmla="*/ 407 w 974"/>
                <a:gd name="T91" fmla="*/ 353 h 875"/>
                <a:gd name="T92" fmla="*/ 407 w 974"/>
                <a:gd name="T93" fmla="*/ 266 h 875"/>
                <a:gd name="T94" fmla="*/ 498 w 974"/>
                <a:gd name="T95" fmla="*/ 189 h 875"/>
                <a:gd name="T96" fmla="*/ 537 w 974"/>
                <a:gd name="T97" fmla="*/ 183 h 875"/>
                <a:gd name="T98" fmla="*/ 577 w 974"/>
                <a:gd name="T99" fmla="*/ 206 h 875"/>
                <a:gd name="T100" fmla="*/ 647 w 974"/>
                <a:gd name="T101" fmla="*/ 206 h 875"/>
                <a:gd name="T102" fmla="*/ 704 w 974"/>
                <a:gd name="T103" fmla="*/ 206 h 875"/>
                <a:gd name="T104" fmla="*/ 704 w 974"/>
                <a:gd name="T105" fmla="*/ 192 h 875"/>
                <a:gd name="T106" fmla="*/ 656 w 974"/>
                <a:gd name="T107" fmla="*/ 175 h 875"/>
                <a:gd name="T108" fmla="*/ 684 w 974"/>
                <a:gd name="T109" fmla="*/ 158 h 875"/>
                <a:gd name="T110" fmla="*/ 647 w 974"/>
                <a:gd name="T111" fmla="*/ 144 h 875"/>
                <a:gd name="T112" fmla="*/ 574 w 974"/>
                <a:gd name="T113" fmla="*/ 141 h 875"/>
                <a:gd name="T114" fmla="*/ 518 w 974"/>
                <a:gd name="T115" fmla="*/ 158 h 875"/>
                <a:gd name="T116" fmla="*/ 506 w 974"/>
                <a:gd name="T117" fmla="*/ 107 h 875"/>
                <a:gd name="T118" fmla="*/ 435 w 974"/>
                <a:gd name="T119" fmla="*/ 79 h 875"/>
                <a:gd name="T120" fmla="*/ 424 w 974"/>
                <a:gd name="T121" fmla="*/ 48 h 875"/>
                <a:gd name="T122" fmla="*/ 481 w 974"/>
                <a:gd name="T123" fmla="*/ 17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875">
                  <a:moveTo>
                    <a:pt x="481" y="0"/>
                  </a:moveTo>
                  <a:lnTo>
                    <a:pt x="481" y="0"/>
                  </a:lnTo>
                  <a:cubicBezTo>
                    <a:pt x="481" y="0"/>
                    <a:pt x="424" y="0"/>
                    <a:pt x="410" y="2"/>
                  </a:cubicBezTo>
                  <a:cubicBezTo>
                    <a:pt x="410" y="2"/>
                    <a:pt x="257" y="22"/>
                    <a:pt x="155" y="141"/>
                  </a:cubicBezTo>
                  <a:cubicBezTo>
                    <a:pt x="155" y="141"/>
                    <a:pt x="198" y="96"/>
                    <a:pt x="240" y="73"/>
                  </a:cubicBezTo>
                  <a:cubicBezTo>
                    <a:pt x="254" y="65"/>
                    <a:pt x="269" y="59"/>
                    <a:pt x="283" y="59"/>
                  </a:cubicBezTo>
                  <a:cubicBezTo>
                    <a:pt x="294" y="65"/>
                    <a:pt x="294" y="65"/>
                    <a:pt x="294" y="65"/>
                  </a:cubicBezTo>
                  <a:cubicBezTo>
                    <a:pt x="294" y="65"/>
                    <a:pt x="291" y="68"/>
                    <a:pt x="288" y="70"/>
                  </a:cubicBezTo>
                  <a:cubicBezTo>
                    <a:pt x="288" y="70"/>
                    <a:pt x="283" y="79"/>
                    <a:pt x="283" y="82"/>
                  </a:cubicBezTo>
                  <a:cubicBezTo>
                    <a:pt x="283" y="85"/>
                    <a:pt x="283" y="90"/>
                    <a:pt x="283" y="90"/>
                  </a:cubicBezTo>
                  <a:cubicBezTo>
                    <a:pt x="280" y="96"/>
                    <a:pt x="280" y="96"/>
                    <a:pt x="280" y="96"/>
                  </a:cubicBezTo>
                  <a:cubicBezTo>
                    <a:pt x="280" y="96"/>
                    <a:pt x="274" y="96"/>
                    <a:pt x="274" y="99"/>
                  </a:cubicBezTo>
                  <a:cubicBezTo>
                    <a:pt x="274" y="99"/>
                    <a:pt x="271" y="102"/>
                    <a:pt x="271" y="104"/>
                  </a:cubicBezTo>
                  <a:cubicBezTo>
                    <a:pt x="271" y="107"/>
                    <a:pt x="271" y="113"/>
                    <a:pt x="271" y="113"/>
                  </a:cubicBezTo>
                  <a:cubicBezTo>
                    <a:pt x="271" y="121"/>
                    <a:pt x="271" y="121"/>
                    <a:pt x="271" y="121"/>
                  </a:cubicBezTo>
                  <a:cubicBezTo>
                    <a:pt x="271" y="127"/>
                    <a:pt x="271" y="127"/>
                    <a:pt x="271" y="127"/>
                  </a:cubicBezTo>
                  <a:cubicBezTo>
                    <a:pt x="263" y="130"/>
                    <a:pt x="263" y="130"/>
                    <a:pt x="263" y="130"/>
                  </a:cubicBezTo>
                  <a:cubicBezTo>
                    <a:pt x="263" y="130"/>
                    <a:pt x="260" y="130"/>
                    <a:pt x="257" y="130"/>
                  </a:cubicBezTo>
                  <a:cubicBezTo>
                    <a:pt x="254" y="130"/>
                    <a:pt x="254" y="130"/>
                    <a:pt x="252" y="130"/>
                  </a:cubicBezTo>
                  <a:cubicBezTo>
                    <a:pt x="249" y="130"/>
                    <a:pt x="249" y="121"/>
                    <a:pt x="249" y="121"/>
                  </a:cubicBezTo>
                  <a:cubicBezTo>
                    <a:pt x="257" y="116"/>
                    <a:pt x="257" y="116"/>
                    <a:pt x="257" y="116"/>
                  </a:cubicBezTo>
                  <a:cubicBezTo>
                    <a:pt x="257" y="116"/>
                    <a:pt x="257" y="116"/>
                    <a:pt x="254" y="113"/>
                  </a:cubicBezTo>
                  <a:cubicBezTo>
                    <a:pt x="254" y="113"/>
                    <a:pt x="254" y="107"/>
                    <a:pt x="252" y="107"/>
                  </a:cubicBezTo>
                  <a:cubicBezTo>
                    <a:pt x="249" y="107"/>
                    <a:pt x="249" y="107"/>
                    <a:pt x="249" y="107"/>
                  </a:cubicBezTo>
                  <a:cubicBezTo>
                    <a:pt x="243" y="110"/>
                    <a:pt x="237" y="116"/>
                    <a:pt x="237" y="116"/>
                  </a:cubicBezTo>
                  <a:cubicBezTo>
                    <a:pt x="229" y="121"/>
                    <a:pt x="229" y="121"/>
                    <a:pt x="229" y="121"/>
                  </a:cubicBezTo>
                  <a:lnTo>
                    <a:pt x="226" y="130"/>
                  </a:lnTo>
                  <a:cubicBezTo>
                    <a:pt x="229" y="130"/>
                    <a:pt x="232" y="133"/>
                    <a:pt x="232" y="133"/>
                  </a:cubicBezTo>
                  <a:cubicBezTo>
                    <a:pt x="232" y="133"/>
                    <a:pt x="235" y="136"/>
                    <a:pt x="235" y="139"/>
                  </a:cubicBezTo>
                  <a:cubicBezTo>
                    <a:pt x="235" y="141"/>
                    <a:pt x="232" y="144"/>
                    <a:pt x="232" y="144"/>
                  </a:cubicBezTo>
                  <a:cubicBezTo>
                    <a:pt x="232" y="144"/>
                    <a:pt x="232" y="147"/>
                    <a:pt x="226" y="147"/>
                  </a:cubicBezTo>
                  <a:lnTo>
                    <a:pt x="226" y="147"/>
                  </a:lnTo>
                  <a:cubicBezTo>
                    <a:pt x="220" y="147"/>
                    <a:pt x="215" y="144"/>
                    <a:pt x="212" y="144"/>
                  </a:cubicBezTo>
                  <a:cubicBezTo>
                    <a:pt x="209" y="144"/>
                    <a:pt x="206" y="141"/>
                    <a:pt x="203" y="141"/>
                  </a:cubicBezTo>
                  <a:lnTo>
                    <a:pt x="203" y="141"/>
                  </a:lnTo>
                  <a:cubicBezTo>
                    <a:pt x="201" y="144"/>
                    <a:pt x="198" y="144"/>
                    <a:pt x="198" y="147"/>
                  </a:cubicBezTo>
                  <a:lnTo>
                    <a:pt x="186" y="153"/>
                  </a:lnTo>
                  <a:cubicBezTo>
                    <a:pt x="186" y="153"/>
                    <a:pt x="184" y="155"/>
                    <a:pt x="184" y="158"/>
                  </a:cubicBezTo>
                  <a:lnTo>
                    <a:pt x="181" y="167"/>
                  </a:lnTo>
                  <a:cubicBezTo>
                    <a:pt x="181" y="167"/>
                    <a:pt x="175" y="170"/>
                    <a:pt x="169" y="172"/>
                  </a:cubicBezTo>
                  <a:cubicBezTo>
                    <a:pt x="164" y="172"/>
                    <a:pt x="161" y="175"/>
                    <a:pt x="161" y="175"/>
                  </a:cubicBezTo>
                  <a:cubicBezTo>
                    <a:pt x="158" y="183"/>
                    <a:pt x="158" y="183"/>
                    <a:pt x="158" y="183"/>
                  </a:cubicBezTo>
                  <a:cubicBezTo>
                    <a:pt x="158" y="183"/>
                    <a:pt x="153" y="186"/>
                    <a:pt x="150" y="192"/>
                  </a:cubicBezTo>
                  <a:cubicBezTo>
                    <a:pt x="147" y="195"/>
                    <a:pt x="136" y="203"/>
                    <a:pt x="133" y="203"/>
                  </a:cubicBezTo>
                  <a:cubicBezTo>
                    <a:pt x="133" y="206"/>
                    <a:pt x="127" y="209"/>
                    <a:pt x="127" y="214"/>
                  </a:cubicBezTo>
                  <a:cubicBezTo>
                    <a:pt x="125" y="217"/>
                    <a:pt x="125" y="223"/>
                    <a:pt x="125" y="226"/>
                  </a:cubicBezTo>
                  <a:cubicBezTo>
                    <a:pt x="122" y="229"/>
                    <a:pt x="119" y="234"/>
                    <a:pt x="119" y="237"/>
                  </a:cubicBezTo>
                  <a:cubicBezTo>
                    <a:pt x="119" y="243"/>
                    <a:pt x="116" y="246"/>
                    <a:pt x="113" y="248"/>
                  </a:cubicBezTo>
                  <a:cubicBezTo>
                    <a:pt x="113" y="251"/>
                    <a:pt x="110" y="254"/>
                    <a:pt x="108" y="254"/>
                  </a:cubicBezTo>
                  <a:cubicBezTo>
                    <a:pt x="108" y="254"/>
                    <a:pt x="96" y="257"/>
                    <a:pt x="93" y="260"/>
                  </a:cubicBezTo>
                  <a:cubicBezTo>
                    <a:pt x="90" y="263"/>
                    <a:pt x="88" y="266"/>
                    <a:pt x="88" y="268"/>
                  </a:cubicBezTo>
                  <a:cubicBezTo>
                    <a:pt x="88" y="268"/>
                    <a:pt x="93" y="274"/>
                    <a:pt x="96" y="274"/>
                  </a:cubicBezTo>
                  <a:lnTo>
                    <a:pt x="102" y="274"/>
                  </a:lnTo>
                  <a:cubicBezTo>
                    <a:pt x="102" y="274"/>
                    <a:pt x="102" y="283"/>
                    <a:pt x="102" y="285"/>
                  </a:cubicBezTo>
                  <a:cubicBezTo>
                    <a:pt x="102" y="285"/>
                    <a:pt x="99" y="294"/>
                    <a:pt x="102" y="294"/>
                  </a:cubicBezTo>
                  <a:cubicBezTo>
                    <a:pt x="105" y="294"/>
                    <a:pt x="110" y="294"/>
                    <a:pt x="110" y="294"/>
                  </a:cubicBezTo>
                  <a:cubicBezTo>
                    <a:pt x="119" y="297"/>
                    <a:pt x="119" y="297"/>
                    <a:pt x="119" y="297"/>
                  </a:cubicBezTo>
                  <a:cubicBezTo>
                    <a:pt x="125" y="302"/>
                    <a:pt x="125" y="302"/>
                    <a:pt x="125" y="302"/>
                  </a:cubicBezTo>
                  <a:cubicBezTo>
                    <a:pt x="130" y="305"/>
                    <a:pt x="130" y="305"/>
                    <a:pt x="130" y="305"/>
                  </a:cubicBezTo>
                  <a:cubicBezTo>
                    <a:pt x="130" y="305"/>
                    <a:pt x="127" y="308"/>
                    <a:pt x="127" y="311"/>
                  </a:cubicBezTo>
                  <a:cubicBezTo>
                    <a:pt x="127" y="314"/>
                    <a:pt x="125" y="317"/>
                    <a:pt x="122" y="317"/>
                  </a:cubicBezTo>
                  <a:lnTo>
                    <a:pt x="122" y="317"/>
                  </a:lnTo>
                  <a:cubicBezTo>
                    <a:pt x="122" y="314"/>
                    <a:pt x="122" y="314"/>
                    <a:pt x="119" y="311"/>
                  </a:cubicBezTo>
                  <a:cubicBezTo>
                    <a:pt x="119" y="308"/>
                    <a:pt x="119" y="305"/>
                    <a:pt x="116" y="305"/>
                  </a:cubicBezTo>
                  <a:lnTo>
                    <a:pt x="113" y="305"/>
                  </a:lnTo>
                  <a:lnTo>
                    <a:pt x="110" y="305"/>
                  </a:lnTo>
                  <a:lnTo>
                    <a:pt x="108" y="308"/>
                  </a:lnTo>
                  <a:lnTo>
                    <a:pt x="108" y="308"/>
                  </a:lnTo>
                  <a:cubicBezTo>
                    <a:pt x="105" y="305"/>
                    <a:pt x="102" y="305"/>
                    <a:pt x="99" y="302"/>
                  </a:cubicBezTo>
                  <a:lnTo>
                    <a:pt x="99" y="302"/>
                  </a:lnTo>
                  <a:lnTo>
                    <a:pt x="99" y="302"/>
                  </a:lnTo>
                  <a:cubicBezTo>
                    <a:pt x="96" y="302"/>
                    <a:pt x="96" y="302"/>
                    <a:pt x="96" y="302"/>
                  </a:cubicBezTo>
                  <a:cubicBezTo>
                    <a:pt x="96" y="302"/>
                    <a:pt x="96" y="302"/>
                    <a:pt x="96" y="300"/>
                  </a:cubicBezTo>
                  <a:cubicBezTo>
                    <a:pt x="99" y="297"/>
                    <a:pt x="99" y="294"/>
                    <a:pt x="99" y="291"/>
                  </a:cubicBezTo>
                  <a:cubicBezTo>
                    <a:pt x="99" y="291"/>
                    <a:pt x="96" y="285"/>
                    <a:pt x="93" y="285"/>
                  </a:cubicBezTo>
                  <a:cubicBezTo>
                    <a:pt x="90" y="285"/>
                    <a:pt x="93" y="288"/>
                    <a:pt x="93" y="288"/>
                  </a:cubicBezTo>
                  <a:lnTo>
                    <a:pt x="90" y="285"/>
                  </a:lnTo>
                  <a:cubicBezTo>
                    <a:pt x="88" y="283"/>
                    <a:pt x="85" y="280"/>
                    <a:pt x="85" y="280"/>
                  </a:cubicBezTo>
                  <a:lnTo>
                    <a:pt x="85" y="280"/>
                  </a:lnTo>
                  <a:cubicBezTo>
                    <a:pt x="82" y="280"/>
                    <a:pt x="82" y="280"/>
                    <a:pt x="82" y="280"/>
                  </a:cubicBezTo>
                  <a:lnTo>
                    <a:pt x="79" y="280"/>
                  </a:lnTo>
                  <a:cubicBezTo>
                    <a:pt x="79" y="277"/>
                    <a:pt x="82" y="271"/>
                    <a:pt x="82" y="268"/>
                  </a:cubicBezTo>
                  <a:cubicBezTo>
                    <a:pt x="82" y="266"/>
                    <a:pt x="82" y="263"/>
                    <a:pt x="82" y="260"/>
                  </a:cubicBezTo>
                  <a:cubicBezTo>
                    <a:pt x="82" y="257"/>
                    <a:pt x="85" y="254"/>
                    <a:pt x="85" y="251"/>
                  </a:cubicBezTo>
                  <a:cubicBezTo>
                    <a:pt x="85" y="248"/>
                    <a:pt x="85" y="246"/>
                    <a:pt x="85" y="246"/>
                  </a:cubicBezTo>
                  <a:cubicBezTo>
                    <a:pt x="85" y="246"/>
                    <a:pt x="71" y="271"/>
                    <a:pt x="68" y="294"/>
                  </a:cubicBezTo>
                  <a:lnTo>
                    <a:pt x="68" y="294"/>
                  </a:lnTo>
                  <a:lnTo>
                    <a:pt x="68" y="294"/>
                  </a:lnTo>
                  <a:cubicBezTo>
                    <a:pt x="71" y="294"/>
                    <a:pt x="74" y="294"/>
                    <a:pt x="74" y="297"/>
                  </a:cubicBezTo>
                  <a:cubicBezTo>
                    <a:pt x="74" y="300"/>
                    <a:pt x="74" y="302"/>
                    <a:pt x="74" y="305"/>
                  </a:cubicBezTo>
                  <a:cubicBezTo>
                    <a:pt x="74" y="308"/>
                    <a:pt x="74" y="308"/>
                    <a:pt x="74" y="319"/>
                  </a:cubicBezTo>
                  <a:cubicBezTo>
                    <a:pt x="74" y="331"/>
                    <a:pt x="76" y="334"/>
                    <a:pt x="74" y="336"/>
                  </a:cubicBezTo>
                  <a:cubicBezTo>
                    <a:pt x="74" y="339"/>
                    <a:pt x="71" y="345"/>
                    <a:pt x="71" y="348"/>
                  </a:cubicBezTo>
                  <a:cubicBezTo>
                    <a:pt x="68" y="353"/>
                    <a:pt x="74" y="365"/>
                    <a:pt x="74" y="365"/>
                  </a:cubicBezTo>
                  <a:cubicBezTo>
                    <a:pt x="76" y="367"/>
                    <a:pt x="76" y="367"/>
                    <a:pt x="76" y="370"/>
                  </a:cubicBezTo>
                  <a:cubicBezTo>
                    <a:pt x="79" y="370"/>
                    <a:pt x="76" y="376"/>
                    <a:pt x="76" y="376"/>
                  </a:cubicBezTo>
                  <a:cubicBezTo>
                    <a:pt x="76" y="376"/>
                    <a:pt x="76" y="376"/>
                    <a:pt x="79" y="373"/>
                  </a:cubicBezTo>
                  <a:cubicBezTo>
                    <a:pt x="85" y="365"/>
                    <a:pt x="88" y="362"/>
                    <a:pt x="88" y="362"/>
                  </a:cubicBezTo>
                  <a:cubicBezTo>
                    <a:pt x="90" y="356"/>
                    <a:pt x="90" y="356"/>
                    <a:pt x="90" y="356"/>
                  </a:cubicBezTo>
                  <a:cubicBezTo>
                    <a:pt x="90" y="356"/>
                    <a:pt x="90" y="353"/>
                    <a:pt x="96" y="353"/>
                  </a:cubicBezTo>
                  <a:lnTo>
                    <a:pt x="96" y="353"/>
                  </a:lnTo>
                  <a:cubicBezTo>
                    <a:pt x="105" y="353"/>
                    <a:pt x="105" y="353"/>
                    <a:pt x="108" y="356"/>
                  </a:cubicBezTo>
                  <a:cubicBezTo>
                    <a:pt x="108" y="359"/>
                    <a:pt x="105" y="365"/>
                    <a:pt x="108" y="365"/>
                  </a:cubicBezTo>
                  <a:lnTo>
                    <a:pt x="108" y="365"/>
                  </a:lnTo>
                  <a:cubicBezTo>
                    <a:pt x="110" y="365"/>
                    <a:pt x="113" y="365"/>
                    <a:pt x="116" y="365"/>
                  </a:cubicBezTo>
                  <a:cubicBezTo>
                    <a:pt x="119" y="362"/>
                    <a:pt x="122" y="362"/>
                    <a:pt x="125" y="362"/>
                  </a:cubicBezTo>
                  <a:lnTo>
                    <a:pt x="125" y="362"/>
                  </a:lnTo>
                  <a:cubicBezTo>
                    <a:pt x="127" y="362"/>
                    <a:pt x="130" y="365"/>
                    <a:pt x="130" y="367"/>
                  </a:cubicBezTo>
                  <a:cubicBezTo>
                    <a:pt x="133" y="373"/>
                    <a:pt x="136" y="379"/>
                    <a:pt x="139" y="381"/>
                  </a:cubicBezTo>
                  <a:cubicBezTo>
                    <a:pt x="141" y="381"/>
                    <a:pt x="139" y="390"/>
                    <a:pt x="141" y="393"/>
                  </a:cubicBezTo>
                  <a:cubicBezTo>
                    <a:pt x="141" y="395"/>
                    <a:pt x="153" y="398"/>
                    <a:pt x="153" y="398"/>
                  </a:cubicBezTo>
                  <a:cubicBezTo>
                    <a:pt x="155" y="398"/>
                    <a:pt x="167" y="401"/>
                    <a:pt x="169" y="401"/>
                  </a:cubicBezTo>
                  <a:cubicBezTo>
                    <a:pt x="172" y="404"/>
                    <a:pt x="169" y="410"/>
                    <a:pt x="175" y="410"/>
                  </a:cubicBezTo>
                  <a:cubicBezTo>
                    <a:pt x="178" y="412"/>
                    <a:pt x="181" y="421"/>
                    <a:pt x="181" y="421"/>
                  </a:cubicBezTo>
                  <a:cubicBezTo>
                    <a:pt x="181" y="421"/>
                    <a:pt x="184" y="432"/>
                    <a:pt x="181" y="435"/>
                  </a:cubicBezTo>
                  <a:cubicBezTo>
                    <a:pt x="181" y="438"/>
                    <a:pt x="181" y="441"/>
                    <a:pt x="184" y="444"/>
                  </a:cubicBezTo>
                  <a:cubicBezTo>
                    <a:pt x="186" y="444"/>
                    <a:pt x="198" y="444"/>
                    <a:pt x="198" y="444"/>
                  </a:cubicBezTo>
                  <a:cubicBezTo>
                    <a:pt x="198" y="444"/>
                    <a:pt x="192" y="452"/>
                    <a:pt x="201" y="455"/>
                  </a:cubicBezTo>
                  <a:cubicBezTo>
                    <a:pt x="206" y="458"/>
                    <a:pt x="215" y="461"/>
                    <a:pt x="218" y="461"/>
                  </a:cubicBezTo>
                  <a:cubicBezTo>
                    <a:pt x="218" y="463"/>
                    <a:pt x="212" y="469"/>
                    <a:pt x="220" y="469"/>
                  </a:cubicBezTo>
                  <a:lnTo>
                    <a:pt x="220" y="469"/>
                  </a:lnTo>
                  <a:cubicBezTo>
                    <a:pt x="226" y="469"/>
                    <a:pt x="229" y="466"/>
                    <a:pt x="232" y="466"/>
                  </a:cubicBezTo>
                  <a:cubicBezTo>
                    <a:pt x="237" y="466"/>
                    <a:pt x="240" y="469"/>
                    <a:pt x="243" y="469"/>
                  </a:cubicBezTo>
                  <a:cubicBezTo>
                    <a:pt x="246" y="472"/>
                    <a:pt x="243" y="478"/>
                    <a:pt x="254" y="483"/>
                  </a:cubicBezTo>
                  <a:cubicBezTo>
                    <a:pt x="266" y="489"/>
                    <a:pt x="269" y="492"/>
                    <a:pt x="271" y="495"/>
                  </a:cubicBezTo>
                  <a:cubicBezTo>
                    <a:pt x="274" y="495"/>
                    <a:pt x="280" y="495"/>
                    <a:pt x="277" y="503"/>
                  </a:cubicBezTo>
                  <a:cubicBezTo>
                    <a:pt x="277" y="512"/>
                    <a:pt x="274" y="517"/>
                    <a:pt x="271" y="520"/>
                  </a:cubicBezTo>
                  <a:cubicBezTo>
                    <a:pt x="266" y="523"/>
                    <a:pt x="260" y="534"/>
                    <a:pt x="257" y="537"/>
                  </a:cubicBezTo>
                  <a:cubicBezTo>
                    <a:pt x="254" y="540"/>
                    <a:pt x="252" y="548"/>
                    <a:pt x="254" y="554"/>
                  </a:cubicBezTo>
                  <a:cubicBezTo>
                    <a:pt x="257" y="557"/>
                    <a:pt x="263" y="565"/>
                    <a:pt x="263" y="568"/>
                  </a:cubicBezTo>
                  <a:cubicBezTo>
                    <a:pt x="263" y="571"/>
                    <a:pt x="263" y="582"/>
                    <a:pt x="260" y="585"/>
                  </a:cubicBezTo>
                  <a:cubicBezTo>
                    <a:pt x="260" y="591"/>
                    <a:pt x="254" y="596"/>
                    <a:pt x="254" y="596"/>
                  </a:cubicBezTo>
                  <a:cubicBezTo>
                    <a:pt x="254" y="596"/>
                    <a:pt x="263" y="602"/>
                    <a:pt x="257" y="608"/>
                  </a:cubicBezTo>
                  <a:cubicBezTo>
                    <a:pt x="252" y="613"/>
                    <a:pt x="243" y="622"/>
                    <a:pt x="240" y="622"/>
                  </a:cubicBezTo>
                  <a:cubicBezTo>
                    <a:pt x="235" y="625"/>
                    <a:pt x="226" y="630"/>
                    <a:pt x="226" y="630"/>
                  </a:cubicBezTo>
                  <a:cubicBezTo>
                    <a:pt x="226" y="630"/>
                    <a:pt x="226" y="647"/>
                    <a:pt x="226" y="650"/>
                  </a:cubicBezTo>
                  <a:cubicBezTo>
                    <a:pt x="226" y="656"/>
                    <a:pt x="209" y="681"/>
                    <a:pt x="215" y="690"/>
                  </a:cubicBezTo>
                  <a:cubicBezTo>
                    <a:pt x="220" y="695"/>
                    <a:pt x="223" y="701"/>
                    <a:pt x="220" y="707"/>
                  </a:cubicBezTo>
                  <a:cubicBezTo>
                    <a:pt x="220" y="710"/>
                    <a:pt x="218" y="710"/>
                    <a:pt x="215" y="712"/>
                  </a:cubicBezTo>
                  <a:cubicBezTo>
                    <a:pt x="215" y="715"/>
                    <a:pt x="203" y="712"/>
                    <a:pt x="209" y="724"/>
                  </a:cubicBezTo>
                  <a:cubicBezTo>
                    <a:pt x="218" y="732"/>
                    <a:pt x="220" y="735"/>
                    <a:pt x="223" y="741"/>
                  </a:cubicBezTo>
                  <a:cubicBezTo>
                    <a:pt x="226" y="746"/>
                    <a:pt x="223" y="746"/>
                    <a:pt x="229" y="752"/>
                  </a:cubicBezTo>
                  <a:cubicBezTo>
                    <a:pt x="232" y="757"/>
                    <a:pt x="235" y="763"/>
                    <a:pt x="240" y="769"/>
                  </a:cubicBezTo>
                  <a:cubicBezTo>
                    <a:pt x="246" y="772"/>
                    <a:pt x="249" y="774"/>
                    <a:pt x="249" y="780"/>
                  </a:cubicBezTo>
                  <a:cubicBezTo>
                    <a:pt x="249" y="783"/>
                    <a:pt x="254" y="791"/>
                    <a:pt x="254" y="791"/>
                  </a:cubicBezTo>
                  <a:cubicBezTo>
                    <a:pt x="252" y="791"/>
                    <a:pt x="252" y="788"/>
                    <a:pt x="249" y="788"/>
                  </a:cubicBezTo>
                  <a:cubicBezTo>
                    <a:pt x="235" y="780"/>
                    <a:pt x="246" y="786"/>
                    <a:pt x="232" y="774"/>
                  </a:cubicBezTo>
                  <a:cubicBezTo>
                    <a:pt x="215" y="760"/>
                    <a:pt x="212" y="766"/>
                    <a:pt x="203" y="757"/>
                  </a:cubicBezTo>
                  <a:lnTo>
                    <a:pt x="203" y="757"/>
                  </a:lnTo>
                  <a:cubicBezTo>
                    <a:pt x="201" y="757"/>
                    <a:pt x="201" y="757"/>
                    <a:pt x="201" y="757"/>
                  </a:cubicBezTo>
                  <a:cubicBezTo>
                    <a:pt x="201" y="760"/>
                    <a:pt x="201" y="760"/>
                    <a:pt x="201" y="760"/>
                  </a:cubicBezTo>
                  <a:cubicBezTo>
                    <a:pt x="201" y="760"/>
                    <a:pt x="201" y="757"/>
                    <a:pt x="195" y="744"/>
                  </a:cubicBezTo>
                  <a:cubicBezTo>
                    <a:pt x="181" y="710"/>
                    <a:pt x="178" y="715"/>
                    <a:pt x="175" y="707"/>
                  </a:cubicBezTo>
                  <a:cubicBezTo>
                    <a:pt x="172" y="698"/>
                    <a:pt x="175" y="707"/>
                    <a:pt x="164" y="690"/>
                  </a:cubicBezTo>
                  <a:cubicBezTo>
                    <a:pt x="155" y="673"/>
                    <a:pt x="164" y="684"/>
                    <a:pt x="155" y="673"/>
                  </a:cubicBezTo>
                  <a:cubicBezTo>
                    <a:pt x="153" y="670"/>
                    <a:pt x="150" y="667"/>
                    <a:pt x="147" y="667"/>
                  </a:cubicBezTo>
                  <a:lnTo>
                    <a:pt x="147" y="667"/>
                  </a:lnTo>
                  <a:lnTo>
                    <a:pt x="147" y="667"/>
                  </a:lnTo>
                  <a:cubicBezTo>
                    <a:pt x="144" y="667"/>
                    <a:pt x="144" y="667"/>
                    <a:pt x="141" y="656"/>
                  </a:cubicBezTo>
                  <a:cubicBezTo>
                    <a:pt x="139" y="636"/>
                    <a:pt x="136" y="650"/>
                    <a:pt x="130" y="627"/>
                  </a:cubicBezTo>
                  <a:cubicBezTo>
                    <a:pt x="127" y="605"/>
                    <a:pt x="136" y="605"/>
                    <a:pt x="125" y="593"/>
                  </a:cubicBezTo>
                  <a:cubicBezTo>
                    <a:pt x="110" y="582"/>
                    <a:pt x="110" y="588"/>
                    <a:pt x="108" y="579"/>
                  </a:cubicBezTo>
                  <a:cubicBezTo>
                    <a:pt x="105" y="574"/>
                    <a:pt x="108" y="579"/>
                    <a:pt x="99" y="560"/>
                  </a:cubicBezTo>
                  <a:cubicBezTo>
                    <a:pt x="88" y="540"/>
                    <a:pt x="71" y="534"/>
                    <a:pt x="74" y="500"/>
                  </a:cubicBezTo>
                  <a:cubicBezTo>
                    <a:pt x="74" y="466"/>
                    <a:pt x="74" y="461"/>
                    <a:pt x="74" y="461"/>
                  </a:cubicBezTo>
                  <a:cubicBezTo>
                    <a:pt x="74" y="461"/>
                    <a:pt x="56" y="449"/>
                    <a:pt x="62" y="429"/>
                  </a:cubicBezTo>
                  <a:cubicBezTo>
                    <a:pt x="68" y="410"/>
                    <a:pt x="71" y="415"/>
                    <a:pt x="68" y="410"/>
                  </a:cubicBezTo>
                  <a:cubicBezTo>
                    <a:pt x="65" y="404"/>
                    <a:pt x="62" y="407"/>
                    <a:pt x="59" y="398"/>
                  </a:cubicBezTo>
                  <a:cubicBezTo>
                    <a:pt x="54" y="390"/>
                    <a:pt x="51" y="390"/>
                    <a:pt x="51" y="387"/>
                  </a:cubicBezTo>
                  <a:cubicBezTo>
                    <a:pt x="51" y="384"/>
                    <a:pt x="48" y="379"/>
                    <a:pt x="48" y="376"/>
                  </a:cubicBezTo>
                  <a:cubicBezTo>
                    <a:pt x="48" y="373"/>
                    <a:pt x="48" y="370"/>
                    <a:pt x="48" y="370"/>
                  </a:cubicBezTo>
                  <a:cubicBezTo>
                    <a:pt x="42" y="376"/>
                    <a:pt x="42" y="376"/>
                    <a:pt x="42" y="376"/>
                  </a:cubicBezTo>
                  <a:cubicBezTo>
                    <a:pt x="42" y="376"/>
                    <a:pt x="0" y="808"/>
                    <a:pt x="432" y="874"/>
                  </a:cubicBezTo>
                  <a:cubicBezTo>
                    <a:pt x="432" y="874"/>
                    <a:pt x="345" y="854"/>
                    <a:pt x="325" y="837"/>
                  </a:cubicBezTo>
                  <a:cubicBezTo>
                    <a:pt x="325" y="834"/>
                    <a:pt x="325" y="834"/>
                    <a:pt x="323" y="831"/>
                  </a:cubicBezTo>
                  <a:cubicBezTo>
                    <a:pt x="323" y="831"/>
                    <a:pt x="323" y="811"/>
                    <a:pt x="325" y="811"/>
                  </a:cubicBezTo>
                  <a:cubicBezTo>
                    <a:pt x="328" y="811"/>
                    <a:pt x="331" y="814"/>
                    <a:pt x="334" y="814"/>
                  </a:cubicBezTo>
                  <a:cubicBezTo>
                    <a:pt x="336" y="814"/>
                    <a:pt x="339" y="814"/>
                    <a:pt x="342" y="811"/>
                  </a:cubicBezTo>
                  <a:cubicBezTo>
                    <a:pt x="348" y="806"/>
                    <a:pt x="356" y="800"/>
                    <a:pt x="356" y="800"/>
                  </a:cubicBezTo>
                  <a:cubicBezTo>
                    <a:pt x="356" y="808"/>
                    <a:pt x="356" y="808"/>
                    <a:pt x="356" y="808"/>
                  </a:cubicBezTo>
                  <a:lnTo>
                    <a:pt x="356" y="808"/>
                  </a:lnTo>
                  <a:cubicBezTo>
                    <a:pt x="356" y="808"/>
                    <a:pt x="359" y="808"/>
                    <a:pt x="370" y="806"/>
                  </a:cubicBezTo>
                  <a:cubicBezTo>
                    <a:pt x="390" y="803"/>
                    <a:pt x="390" y="806"/>
                    <a:pt x="396" y="803"/>
                  </a:cubicBezTo>
                  <a:cubicBezTo>
                    <a:pt x="401" y="800"/>
                    <a:pt x="407" y="788"/>
                    <a:pt x="413" y="788"/>
                  </a:cubicBezTo>
                  <a:cubicBezTo>
                    <a:pt x="413" y="788"/>
                    <a:pt x="416" y="788"/>
                    <a:pt x="416" y="791"/>
                  </a:cubicBezTo>
                  <a:cubicBezTo>
                    <a:pt x="421" y="803"/>
                    <a:pt x="410" y="797"/>
                    <a:pt x="421" y="803"/>
                  </a:cubicBezTo>
                  <a:cubicBezTo>
                    <a:pt x="421" y="803"/>
                    <a:pt x="424" y="803"/>
                    <a:pt x="427" y="803"/>
                  </a:cubicBezTo>
                  <a:cubicBezTo>
                    <a:pt x="435" y="803"/>
                    <a:pt x="447" y="800"/>
                    <a:pt x="447" y="800"/>
                  </a:cubicBezTo>
                  <a:cubicBezTo>
                    <a:pt x="447" y="800"/>
                    <a:pt x="455" y="800"/>
                    <a:pt x="467" y="800"/>
                  </a:cubicBezTo>
                  <a:cubicBezTo>
                    <a:pt x="472" y="800"/>
                    <a:pt x="478" y="800"/>
                    <a:pt x="481" y="797"/>
                  </a:cubicBezTo>
                  <a:cubicBezTo>
                    <a:pt x="484" y="794"/>
                    <a:pt x="484" y="791"/>
                    <a:pt x="486" y="791"/>
                  </a:cubicBezTo>
                  <a:cubicBezTo>
                    <a:pt x="486" y="791"/>
                    <a:pt x="486" y="791"/>
                    <a:pt x="489" y="791"/>
                  </a:cubicBezTo>
                  <a:cubicBezTo>
                    <a:pt x="492" y="791"/>
                    <a:pt x="495" y="800"/>
                    <a:pt x="495" y="800"/>
                  </a:cubicBezTo>
                  <a:cubicBezTo>
                    <a:pt x="481" y="808"/>
                    <a:pt x="481" y="808"/>
                    <a:pt x="481" y="808"/>
                  </a:cubicBezTo>
                  <a:cubicBezTo>
                    <a:pt x="464" y="820"/>
                    <a:pt x="464" y="820"/>
                    <a:pt x="464" y="820"/>
                  </a:cubicBezTo>
                  <a:cubicBezTo>
                    <a:pt x="464" y="820"/>
                    <a:pt x="458" y="823"/>
                    <a:pt x="464" y="825"/>
                  </a:cubicBezTo>
                  <a:cubicBezTo>
                    <a:pt x="469" y="828"/>
                    <a:pt x="472" y="828"/>
                    <a:pt x="481" y="828"/>
                  </a:cubicBezTo>
                  <a:cubicBezTo>
                    <a:pt x="486" y="831"/>
                    <a:pt x="498" y="837"/>
                    <a:pt x="503" y="837"/>
                  </a:cubicBezTo>
                  <a:cubicBezTo>
                    <a:pt x="506" y="837"/>
                    <a:pt x="506" y="837"/>
                    <a:pt x="509" y="837"/>
                  </a:cubicBezTo>
                  <a:cubicBezTo>
                    <a:pt x="512" y="828"/>
                    <a:pt x="515" y="825"/>
                    <a:pt x="518" y="820"/>
                  </a:cubicBezTo>
                  <a:cubicBezTo>
                    <a:pt x="520" y="817"/>
                    <a:pt x="518" y="808"/>
                    <a:pt x="526" y="808"/>
                  </a:cubicBezTo>
                  <a:cubicBezTo>
                    <a:pt x="534" y="808"/>
                    <a:pt x="540" y="811"/>
                    <a:pt x="540" y="811"/>
                  </a:cubicBezTo>
                  <a:cubicBezTo>
                    <a:pt x="534" y="825"/>
                    <a:pt x="534" y="825"/>
                    <a:pt x="534" y="825"/>
                  </a:cubicBezTo>
                  <a:cubicBezTo>
                    <a:pt x="534" y="825"/>
                    <a:pt x="545" y="823"/>
                    <a:pt x="551" y="823"/>
                  </a:cubicBezTo>
                  <a:cubicBezTo>
                    <a:pt x="554" y="823"/>
                    <a:pt x="557" y="828"/>
                    <a:pt x="560" y="828"/>
                  </a:cubicBezTo>
                  <a:cubicBezTo>
                    <a:pt x="562" y="828"/>
                    <a:pt x="562" y="828"/>
                    <a:pt x="565" y="825"/>
                  </a:cubicBezTo>
                  <a:cubicBezTo>
                    <a:pt x="571" y="817"/>
                    <a:pt x="574" y="817"/>
                    <a:pt x="579" y="817"/>
                  </a:cubicBezTo>
                  <a:cubicBezTo>
                    <a:pt x="585" y="817"/>
                    <a:pt x="594" y="814"/>
                    <a:pt x="599" y="814"/>
                  </a:cubicBezTo>
                  <a:cubicBezTo>
                    <a:pt x="599" y="814"/>
                    <a:pt x="599" y="814"/>
                    <a:pt x="602" y="814"/>
                  </a:cubicBezTo>
                  <a:cubicBezTo>
                    <a:pt x="605" y="814"/>
                    <a:pt x="611" y="817"/>
                    <a:pt x="613" y="817"/>
                  </a:cubicBezTo>
                  <a:cubicBezTo>
                    <a:pt x="616" y="817"/>
                    <a:pt x="630" y="825"/>
                    <a:pt x="633" y="825"/>
                  </a:cubicBezTo>
                  <a:lnTo>
                    <a:pt x="636" y="825"/>
                  </a:lnTo>
                  <a:cubicBezTo>
                    <a:pt x="636" y="825"/>
                    <a:pt x="642" y="823"/>
                    <a:pt x="647" y="823"/>
                  </a:cubicBezTo>
                  <a:lnTo>
                    <a:pt x="647" y="823"/>
                  </a:lnTo>
                  <a:cubicBezTo>
                    <a:pt x="653" y="823"/>
                    <a:pt x="656" y="823"/>
                    <a:pt x="656" y="823"/>
                  </a:cubicBezTo>
                  <a:cubicBezTo>
                    <a:pt x="656" y="823"/>
                    <a:pt x="605" y="871"/>
                    <a:pt x="501" y="874"/>
                  </a:cubicBezTo>
                  <a:cubicBezTo>
                    <a:pt x="501" y="874"/>
                    <a:pt x="501" y="874"/>
                    <a:pt x="503" y="874"/>
                  </a:cubicBezTo>
                  <a:cubicBezTo>
                    <a:pt x="526" y="874"/>
                    <a:pt x="602" y="871"/>
                    <a:pt x="687" y="828"/>
                  </a:cubicBezTo>
                  <a:cubicBezTo>
                    <a:pt x="752" y="794"/>
                    <a:pt x="820" y="741"/>
                    <a:pt x="874" y="650"/>
                  </a:cubicBezTo>
                  <a:cubicBezTo>
                    <a:pt x="973" y="481"/>
                    <a:pt x="947" y="274"/>
                    <a:pt x="809" y="136"/>
                  </a:cubicBezTo>
                  <a:cubicBezTo>
                    <a:pt x="758" y="85"/>
                    <a:pt x="690" y="42"/>
                    <a:pt x="608" y="14"/>
                  </a:cubicBezTo>
                  <a:cubicBezTo>
                    <a:pt x="608" y="14"/>
                    <a:pt x="837" y="99"/>
                    <a:pt x="896" y="319"/>
                  </a:cubicBezTo>
                  <a:cubicBezTo>
                    <a:pt x="896" y="322"/>
                    <a:pt x="896" y="322"/>
                    <a:pt x="896" y="322"/>
                  </a:cubicBezTo>
                  <a:cubicBezTo>
                    <a:pt x="891" y="317"/>
                    <a:pt x="891" y="319"/>
                    <a:pt x="885" y="308"/>
                  </a:cubicBezTo>
                  <a:cubicBezTo>
                    <a:pt x="879" y="300"/>
                    <a:pt x="882" y="302"/>
                    <a:pt x="879" y="294"/>
                  </a:cubicBezTo>
                  <a:cubicBezTo>
                    <a:pt x="877" y="291"/>
                    <a:pt x="877" y="291"/>
                    <a:pt x="877" y="291"/>
                  </a:cubicBezTo>
                  <a:cubicBezTo>
                    <a:pt x="874" y="288"/>
                    <a:pt x="874" y="291"/>
                    <a:pt x="871" y="285"/>
                  </a:cubicBezTo>
                  <a:cubicBezTo>
                    <a:pt x="865" y="277"/>
                    <a:pt x="865" y="280"/>
                    <a:pt x="860" y="274"/>
                  </a:cubicBezTo>
                  <a:cubicBezTo>
                    <a:pt x="857" y="271"/>
                    <a:pt x="851" y="257"/>
                    <a:pt x="848" y="251"/>
                  </a:cubicBezTo>
                  <a:cubicBezTo>
                    <a:pt x="845" y="248"/>
                    <a:pt x="837" y="248"/>
                    <a:pt x="834" y="246"/>
                  </a:cubicBezTo>
                  <a:cubicBezTo>
                    <a:pt x="831" y="246"/>
                    <a:pt x="831" y="243"/>
                    <a:pt x="828" y="243"/>
                  </a:cubicBezTo>
                  <a:cubicBezTo>
                    <a:pt x="828" y="243"/>
                    <a:pt x="828" y="243"/>
                    <a:pt x="828" y="246"/>
                  </a:cubicBezTo>
                  <a:cubicBezTo>
                    <a:pt x="826" y="251"/>
                    <a:pt x="834" y="260"/>
                    <a:pt x="834" y="260"/>
                  </a:cubicBezTo>
                  <a:cubicBezTo>
                    <a:pt x="834" y="274"/>
                    <a:pt x="834" y="274"/>
                    <a:pt x="834" y="274"/>
                  </a:cubicBezTo>
                  <a:cubicBezTo>
                    <a:pt x="834" y="274"/>
                    <a:pt x="840" y="291"/>
                    <a:pt x="840" y="294"/>
                  </a:cubicBezTo>
                  <a:cubicBezTo>
                    <a:pt x="840" y="300"/>
                    <a:pt x="837" y="311"/>
                    <a:pt x="837" y="311"/>
                  </a:cubicBezTo>
                  <a:cubicBezTo>
                    <a:pt x="837" y="311"/>
                    <a:pt x="834" y="322"/>
                    <a:pt x="828" y="325"/>
                  </a:cubicBezTo>
                  <a:cubicBezTo>
                    <a:pt x="826" y="328"/>
                    <a:pt x="803" y="331"/>
                    <a:pt x="803" y="331"/>
                  </a:cubicBezTo>
                  <a:cubicBezTo>
                    <a:pt x="803" y="331"/>
                    <a:pt x="794" y="322"/>
                    <a:pt x="792" y="317"/>
                  </a:cubicBezTo>
                  <a:cubicBezTo>
                    <a:pt x="786" y="308"/>
                    <a:pt x="772" y="305"/>
                    <a:pt x="772" y="302"/>
                  </a:cubicBezTo>
                  <a:cubicBezTo>
                    <a:pt x="769" y="300"/>
                    <a:pt x="775" y="294"/>
                    <a:pt x="769" y="285"/>
                  </a:cubicBezTo>
                  <a:cubicBezTo>
                    <a:pt x="760" y="277"/>
                    <a:pt x="769" y="280"/>
                    <a:pt x="760" y="271"/>
                  </a:cubicBezTo>
                  <a:cubicBezTo>
                    <a:pt x="752" y="266"/>
                    <a:pt x="752" y="266"/>
                    <a:pt x="752" y="266"/>
                  </a:cubicBezTo>
                  <a:cubicBezTo>
                    <a:pt x="752" y="266"/>
                    <a:pt x="746" y="263"/>
                    <a:pt x="741" y="263"/>
                  </a:cubicBezTo>
                  <a:cubicBezTo>
                    <a:pt x="738" y="263"/>
                    <a:pt x="735" y="266"/>
                    <a:pt x="738" y="268"/>
                  </a:cubicBezTo>
                  <a:cubicBezTo>
                    <a:pt x="746" y="280"/>
                    <a:pt x="738" y="291"/>
                    <a:pt x="743" y="291"/>
                  </a:cubicBezTo>
                  <a:cubicBezTo>
                    <a:pt x="743" y="291"/>
                    <a:pt x="743" y="291"/>
                    <a:pt x="746" y="291"/>
                  </a:cubicBezTo>
                  <a:lnTo>
                    <a:pt x="746" y="291"/>
                  </a:lnTo>
                  <a:lnTo>
                    <a:pt x="749" y="291"/>
                  </a:lnTo>
                  <a:cubicBezTo>
                    <a:pt x="752" y="291"/>
                    <a:pt x="752" y="294"/>
                    <a:pt x="755" y="297"/>
                  </a:cubicBezTo>
                  <a:cubicBezTo>
                    <a:pt x="760" y="308"/>
                    <a:pt x="760" y="311"/>
                    <a:pt x="763" y="314"/>
                  </a:cubicBezTo>
                  <a:cubicBezTo>
                    <a:pt x="766" y="317"/>
                    <a:pt x="769" y="331"/>
                    <a:pt x="772" y="331"/>
                  </a:cubicBezTo>
                  <a:cubicBezTo>
                    <a:pt x="775" y="334"/>
                    <a:pt x="789" y="331"/>
                    <a:pt x="786" y="336"/>
                  </a:cubicBezTo>
                  <a:cubicBezTo>
                    <a:pt x="786" y="342"/>
                    <a:pt x="780" y="351"/>
                    <a:pt x="786" y="351"/>
                  </a:cubicBezTo>
                  <a:cubicBezTo>
                    <a:pt x="792" y="353"/>
                    <a:pt x="794" y="356"/>
                    <a:pt x="797" y="356"/>
                  </a:cubicBezTo>
                  <a:lnTo>
                    <a:pt x="797" y="356"/>
                  </a:lnTo>
                  <a:cubicBezTo>
                    <a:pt x="800" y="356"/>
                    <a:pt x="800" y="356"/>
                    <a:pt x="800" y="356"/>
                  </a:cubicBezTo>
                  <a:lnTo>
                    <a:pt x="800" y="356"/>
                  </a:lnTo>
                  <a:cubicBezTo>
                    <a:pt x="803" y="356"/>
                    <a:pt x="803" y="356"/>
                    <a:pt x="803" y="356"/>
                  </a:cubicBezTo>
                  <a:cubicBezTo>
                    <a:pt x="803" y="356"/>
                    <a:pt x="803" y="356"/>
                    <a:pt x="809" y="353"/>
                  </a:cubicBezTo>
                  <a:cubicBezTo>
                    <a:pt x="814" y="351"/>
                    <a:pt x="823" y="351"/>
                    <a:pt x="823" y="351"/>
                  </a:cubicBezTo>
                  <a:cubicBezTo>
                    <a:pt x="823" y="351"/>
                    <a:pt x="834" y="359"/>
                    <a:pt x="834" y="362"/>
                  </a:cubicBezTo>
                  <a:cubicBezTo>
                    <a:pt x="834" y="365"/>
                    <a:pt x="828" y="381"/>
                    <a:pt x="828" y="381"/>
                  </a:cubicBezTo>
                  <a:cubicBezTo>
                    <a:pt x="820" y="398"/>
                    <a:pt x="820" y="398"/>
                    <a:pt x="820" y="398"/>
                  </a:cubicBezTo>
                  <a:cubicBezTo>
                    <a:pt x="820" y="398"/>
                    <a:pt x="823" y="429"/>
                    <a:pt x="817" y="429"/>
                  </a:cubicBezTo>
                  <a:cubicBezTo>
                    <a:pt x="811" y="429"/>
                    <a:pt x="806" y="444"/>
                    <a:pt x="803" y="446"/>
                  </a:cubicBezTo>
                  <a:cubicBezTo>
                    <a:pt x="797" y="446"/>
                    <a:pt x="797" y="469"/>
                    <a:pt x="797" y="469"/>
                  </a:cubicBezTo>
                  <a:cubicBezTo>
                    <a:pt x="789" y="481"/>
                    <a:pt x="789" y="481"/>
                    <a:pt x="789" y="481"/>
                  </a:cubicBezTo>
                  <a:cubicBezTo>
                    <a:pt x="789" y="481"/>
                    <a:pt x="789" y="495"/>
                    <a:pt x="789" y="497"/>
                  </a:cubicBezTo>
                  <a:cubicBezTo>
                    <a:pt x="789" y="503"/>
                    <a:pt x="792" y="520"/>
                    <a:pt x="789" y="529"/>
                  </a:cubicBezTo>
                  <a:cubicBezTo>
                    <a:pt x="789" y="537"/>
                    <a:pt x="775" y="543"/>
                    <a:pt x="775" y="543"/>
                  </a:cubicBezTo>
                  <a:cubicBezTo>
                    <a:pt x="775" y="543"/>
                    <a:pt x="792" y="560"/>
                    <a:pt x="783" y="560"/>
                  </a:cubicBezTo>
                  <a:cubicBezTo>
                    <a:pt x="775" y="562"/>
                    <a:pt x="766" y="574"/>
                    <a:pt x="763" y="576"/>
                  </a:cubicBezTo>
                  <a:cubicBezTo>
                    <a:pt x="763" y="582"/>
                    <a:pt x="763" y="588"/>
                    <a:pt x="758" y="588"/>
                  </a:cubicBezTo>
                  <a:cubicBezTo>
                    <a:pt x="752" y="591"/>
                    <a:pt x="743" y="591"/>
                    <a:pt x="743" y="593"/>
                  </a:cubicBezTo>
                  <a:cubicBezTo>
                    <a:pt x="743" y="596"/>
                    <a:pt x="743" y="608"/>
                    <a:pt x="743" y="608"/>
                  </a:cubicBezTo>
                  <a:cubicBezTo>
                    <a:pt x="727" y="633"/>
                    <a:pt x="727" y="633"/>
                    <a:pt x="727" y="633"/>
                  </a:cubicBezTo>
                  <a:cubicBezTo>
                    <a:pt x="707" y="650"/>
                    <a:pt x="707" y="650"/>
                    <a:pt x="707" y="650"/>
                  </a:cubicBezTo>
                  <a:cubicBezTo>
                    <a:pt x="707" y="650"/>
                    <a:pt x="710" y="661"/>
                    <a:pt x="704" y="661"/>
                  </a:cubicBezTo>
                  <a:cubicBezTo>
                    <a:pt x="699" y="661"/>
                    <a:pt x="679" y="670"/>
                    <a:pt x="673" y="673"/>
                  </a:cubicBezTo>
                  <a:cubicBezTo>
                    <a:pt x="670" y="676"/>
                    <a:pt x="656" y="684"/>
                    <a:pt x="650" y="684"/>
                  </a:cubicBezTo>
                  <a:cubicBezTo>
                    <a:pt x="647" y="684"/>
                    <a:pt x="650" y="690"/>
                    <a:pt x="650" y="690"/>
                  </a:cubicBezTo>
                  <a:cubicBezTo>
                    <a:pt x="650" y="690"/>
                    <a:pt x="647" y="690"/>
                    <a:pt x="645" y="684"/>
                  </a:cubicBezTo>
                  <a:cubicBezTo>
                    <a:pt x="636" y="670"/>
                    <a:pt x="645" y="678"/>
                    <a:pt x="636" y="661"/>
                  </a:cubicBezTo>
                  <a:cubicBezTo>
                    <a:pt x="628" y="647"/>
                    <a:pt x="628" y="659"/>
                    <a:pt x="628" y="647"/>
                  </a:cubicBezTo>
                  <a:cubicBezTo>
                    <a:pt x="628" y="633"/>
                    <a:pt x="630" y="644"/>
                    <a:pt x="628" y="633"/>
                  </a:cubicBezTo>
                  <a:cubicBezTo>
                    <a:pt x="628" y="622"/>
                    <a:pt x="633" y="630"/>
                    <a:pt x="625" y="616"/>
                  </a:cubicBezTo>
                  <a:cubicBezTo>
                    <a:pt x="619" y="605"/>
                    <a:pt x="622" y="608"/>
                    <a:pt x="613" y="599"/>
                  </a:cubicBezTo>
                  <a:cubicBezTo>
                    <a:pt x="605" y="591"/>
                    <a:pt x="599" y="599"/>
                    <a:pt x="602" y="585"/>
                  </a:cubicBezTo>
                  <a:cubicBezTo>
                    <a:pt x="608" y="574"/>
                    <a:pt x="605" y="585"/>
                    <a:pt x="608" y="574"/>
                  </a:cubicBezTo>
                  <a:cubicBezTo>
                    <a:pt x="611" y="560"/>
                    <a:pt x="608" y="557"/>
                    <a:pt x="616" y="551"/>
                  </a:cubicBezTo>
                  <a:cubicBezTo>
                    <a:pt x="625" y="546"/>
                    <a:pt x="630" y="543"/>
                    <a:pt x="630" y="537"/>
                  </a:cubicBezTo>
                  <a:cubicBezTo>
                    <a:pt x="628" y="529"/>
                    <a:pt x="628" y="526"/>
                    <a:pt x="628" y="520"/>
                  </a:cubicBezTo>
                  <a:cubicBezTo>
                    <a:pt x="625" y="515"/>
                    <a:pt x="616" y="506"/>
                    <a:pt x="616" y="503"/>
                  </a:cubicBezTo>
                  <a:cubicBezTo>
                    <a:pt x="613" y="500"/>
                    <a:pt x="613" y="503"/>
                    <a:pt x="608" y="492"/>
                  </a:cubicBezTo>
                  <a:cubicBezTo>
                    <a:pt x="602" y="483"/>
                    <a:pt x="599" y="478"/>
                    <a:pt x="599" y="478"/>
                  </a:cubicBezTo>
                  <a:cubicBezTo>
                    <a:pt x="599" y="478"/>
                    <a:pt x="596" y="458"/>
                    <a:pt x="596" y="449"/>
                  </a:cubicBezTo>
                  <a:cubicBezTo>
                    <a:pt x="596" y="446"/>
                    <a:pt x="596" y="446"/>
                    <a:pt x="596" y="446"/>
                  </a:cubicBezTo>
                  <a:lnTo>
                    <a:pt x="594" y="446"/>
                  </a:lnTo>
                  <a:lnTo>
                    <a:pt x="594" y="446"/>
                  </a:lnTo>
                  <a:cubicBezTo>
                    <a:pt x="594" y="446"/>
                    <a:pt x="594" y="446"/>
                    <a:pt x="596" y="441"/>
                  </a:cubicBezTo>
                  <a:cubicBezTo>
                    <a:pt x="599" y="427"/>
                    <a:pt x="599" y="418"/>
                    <a:pt x="599" y="418"/>
                  </a:cubicBezTo>
                  <a:cubicBezTo>
                    <a:pt x="599" y="418"/>
                    <a:pt x="585" y="410"/>
                    <a:pt x="579" y="410"/>
                  </a:cubicBezTo>
                  <a:lnTo>
                    <a:pt x="579" y="410"/>
                  </a:lnTo>
                  <a:cubicBezTo>
                    <a:pt x="574" y="410"/>
                    <a:pt x="574" y="415"/>
                    <a:pt x="571" y="415"/>
                  </a:cubicBezTo>
                  <a:cubicBezTo>
                    <a:pt x="568" y="415"/>
                    <a:pt x="565" y="415"/>
                    <a:pt x="562" y="412"/>
                  </a:cubicBezTo>
                  <a:cubicBezTo>
                    <a:pt x="554" y="404"/>
                    <a:pt x="557" y="401"/>
                    <a:pt x="554" y="398"/>
                  </a:cubicBezTo>
                  <a:cubicBezTo>
                    <a:pt x="551" y="395"/>
                    <a:pt x="548" y="395"/>
                    <a:pt x="548" y="395"/>
                  </a:cubicBezTo>
                  <a:cubicBezTo>
                    <a:pt x="545" y="395"/>
                    <a:pt x="543" y="395"/>
                    <a:pt x="540" y="398"/>
                  </a:cubicBezTo>
                  <a:cubicBezTo>
                    <a:pt x="534" y="404"/>
                    <a:pt x="523" y="404"/>
                    <a:pt x="515" y="407"/>
                  </a:cubicBezTo>
                  <a:cubicBezTo>
                    <a:pt x="506" y="410"/>
                    <a:pt x="503" y="410"/>
                    <a:pt x="498" y="410"/>
                  </a:cubicBezTo>
                  <a:cubicBezTo>
                    <a:pt x="498" y="410"/>
                    <a:pt x="492" y="410"/>
                    <a:pt x="489" y="410"/>
                  </a:cubicBezTo>
                  <a:cubicBezTo>
                    <a:pt x="481" y="410"/>
                    <a:pt x="472" y="412"/>
                    <a:pt x="467" y="412"/>
                  </a:cubicBezTo>
                  <a:cubicBezTo>
                    <a:pt x="461" y="412"/>
                    <a:pt x="455" y="410"/>
                    <a:pt x="452" y="410"/>
                  </a:cubicBezTo>
                  <a:cubicBezTo>
                    <a:pt x="444" y="404"/>
                    <a:pt x="444" y="412"/>
                    <a:pt x="438" y="401"/>
                  </a:cubicBezTo>
                  <a:cubicBezTo>
                    <a:pt x="435" y="390"/>
                    <a:pt x="438" y="393"/>
                    <a:pt x="430" y="387"/>
                  </a:cubicBezTo>
                  <a:cubicBezTo>
                    <a:pt x="421" y="381"/>
                    <a:pt x="418" y="384"/>
                    <a:pt x="416" y="376"/>
                  </a:cubicBezTo>
                  <a:cubicBezTo>
                    <a:pt x="416" y="367"/>
                    <a:pt x="421" y="370"/>
                    <a:pt x="413" y="362"/>
                  </a:cubicBezTo>
                  <a:cubicBezTo>
                    <a:pt x="413" y="359"/>
                    <a:pt x="410" y="359"/>
                    <a:pt x="410" y="359"/>
                  </a:cubicBezTo>
                  <a:cubicBezTo>
                    <a:pt x="410" y="359"/>
                    <a:pt x="410" y="359"/>
                    <a:pt x="413" y="359"/>
                  </a:cubicBezTo>
                  <a:lnTo>
                    <a:pt x="413" y="359"/>
                  </a:lnTo>
                  <a:cubicBezTo>
                    <a:pt x="413" y="359"/>
                    <a:pt x="410" y="356"/>
                    <a:pt x="407" y="353"/>
                  </a:cubicBezTo>
                  <a:cubicBezTo>
                    <a:pt x="396" y="339"/>
                    <a:pt x="390" y="351"/>
                    <a:pt x="396" y="339"/>
                  </a:cubicBezTo>
                  <a:cubicBezTo>
                    <a:pt x="398" y="331"/>
                    <a:pt x="401" y="336"/>
                    <a:pt x="401" y="325"/>
                  </a:cubicBezTo>
                  <a:cubicBezTo>
                    <a:pt x="401" y="319"/>
                    <a:pt x="404" y="319"/>
                    <a:pt x="407" y="319"/>
                  </a:cubicBezTo>
                  <a:lnTo>
                    <a:pt x="407" y="319"/>
                  </a:lnTo>
                  <a:cubicBezTo>
                    <a:pt x="410" y="319"/>
                    <a:pt x="410" y="319"/>
                    <a:pt x="410" y="319"/>
                  </a:cubicBezTo>
                  <a:cubicBezTo>
                    <a:pt x="413" y="319"/>
                    <a:pt x="416" y="319"/>
                    <a:pt x="410" y="305"/>
                  </a:cubicBezTo>
                  <a:cubicBezTo>
                    <a:pt x="398" y="280"/>
                    <a:pt x="396" y="285"/>
                    <a:pt x="407" y="266"/>
                  </a:cubicBezTo>
                  <a:cubicBezTo>
                    <a:pt x="416" y="248"/>
                    <a:pt x="430" y="240"/>
                    <a:pt x="432" y="237"/>
                  </a:cubicBezTo>
                  <a:cubicBezTo>
                    <a:pt x="435" y="234"/>
                    <a:pt x="438" y="223"/>
                    <a:pt x="444" y="220"/>
                  </a:cubicBezTo>
                  <a:cubicBezTo>
                    <a:pt x="447" y="217"/>
                    <a:pt x="444" y="214"/>
                    <a:pt x="450" y="214"/>
                  </a:cubicBezTo>
                  <a:lnTo>
                    <a:pt x="452" y="214"/>
                  </a:lnTo>
                  <a:cubicBezTo>
                    <a:pt x="455" y="214"/>
                    <a:pt x="455" y="214"/>
                    <a:pt x="455" y="214"/>
                  </a:cubicBezTo>
                  <a:cubicBezTo>
                    <a:pt x="464" y="214"/>
                    <a:pt x="472" y="212"/>
                    <a:pt x="478" y="206"/>
                  </a:cubicBezTo>
                  <a:cubicBezTo>
                    <a:pt x="484" y="200"/>
                    <a:pt x="492" y="189"/>
                    <a:pt x="498" y="189"/>
                  </a:cubicBezTo>
                  <a:cubicBezTo>
                    <a:pt x="498" y="189"/>
                    <a:pt x="498" y="189"/>
                    <a:pt x="501" y="189"/>
                  </a:cubicBezTo>
                  <a:lnTo>
                    <a:pt x="501" y="189"/>
                  </a:lnTo>
                  <a:cubicBezTo>
                    <a:pt x="501" y="189"/>
                    <a:pt x="501" y="189"/>
                    <a:pt x="503" y="189"/>
                  </a:cubicBezTo>
                  <a:cubicBezTo>
                    <a:pt x="503" y="189"/>
                    <a:pt x="506" y="189"/>
                    <a:pt x="509" y="189"/>
                  </a:cubicBezTo>
                  <a:cubicBezTo>
                    <a:pt x="518" y="186"/>
                    <a:pt x="520" y="183"/>
                    <a:pt x="526" y="183"/>
                  </a:cubicBezTo>
                  <a:cubicBezTo>
                    <a:pt x="529" y="183"/>
                    <a:pt x="526" y="186"/>
                    <a:pt x="529" y="186"/>
                  </a:cubicBezTo>
                  <a:cubicBezTo>
                    <a:pt x="529" y="186"/>
                    <a:pt x="529" y="186"/>
                    <a:pt x="537" y="183"/>
                  </a:cubicBezTo>
                  <a:cubicBezTo>
                    <a:pt x="554" y="181"/>
                    <a:pt x="551" y="181"/>
                    <a:pt x="554" y="181"/>
                  </a:cubicBezTo>
                  <a:cubicBezTo>
                    <a:pt x="560" y="181"/>
                    <a:pt x="557" y="181"/>
                    <a:pt x="562" y="183"/>
                  </a:cubicBezTo>
                  <a:cubicBezTo>
                    <a:pt x="565" y="183"/>
                    <a:pt x="565" y="183"/>
                    <a:pt x="565" y="183"/>
                  </a:cubicBezTo>
                  <a:lnTo>
                    <a:pt x="568" y="181"/>
                  </a:lnTo>
                  <a:cubicBezTo>
                    <a:pt x="571" y="178"/>
                    <a:pt x="571" y="178"/>
                    <a:pt x="571" y="178"/>
                  </a:cubicBezTo>
                  <a:cubicBezTo>
                    <a:pt x="571" y="178"/>
                    <a:pt x="571" y="178"/>
                    <a:pt x="571" y="183"/>
                  </a:cubicBezTo>
                  <a:cubicBezTo>
                    <a:pt x="571" y="200"/>
                    <a:pt x="565" y="206"/>
                    <a:pt x="577" y="206"/>
                  </a:cubicBezTo>
                  <a:cubicBezTo>
                    <a:pt x="591" y="209"/>
                    <a:pt x="577" y="209"/>
                    <a:pt x="591" y="209"/>
                  </a:cubicBezTo>
                  <a:cubicBezTo>
                    <a:pt x="602" y="209"/>
                    <a:pt x="599" y="212"/>
                    <a:pt x="605" y="214"/>
                  </a:cubicBezTo>
                  <a:cubicBezTo>
                    <a:pt x="611" y="217"/>
                    <a:pt x="613" y="220"/>
                    <a:pt x="625" y="220"/>
                  </a:cubicBezTo>
                  <a:cubicBezTo>
                    <a:pt x="630" y="220"/>
                    <a:pt x="625" y="226"/>
                    <a:pt x="628" y="226"/>
                  </a:cubicBezTo>
                  <a:cubicBezTo>
                    <a:pt x="628" y="226"/>
                    <a:pt x="628" y="226"/>
                    <a:pt x="633" y="220"/>
                  </a:cubicBezTo>
                  <a:cubicBezTo>
                    <a:pt x="645" y="209"/>
                    <a:pt x="630" y="206"/>
                    <a:pt x="636" y="206"/>
                  </a:cubicBezTo>
                  <a:cubicBezTo>
                    <a:pt x="639" y="206"/>
                    <a:pt x="642" y="206"/>
                    <a:pt x="647" y="206"/>
                  </a:cubicBezTo>
                  <a:cubicBezTo>
                    <a:pt x="667" y="209"/>
                    <a:pt x="673" y="212"/>
                    <a:pt x="676" y="212"/>
                  </a:cubicBezTo>
                  <a:cubicBezTo>
                    <a:pt x="676" y="212"/>
                    <a:pt x="676" y="212"/>
                    <a:pt x="679" y="212"/>
                  </a:cubicBezTo>
                  <a:lnTo>
                    <a:pt x="679" y="212"/>
                  </a:lnTo>
                  <a:cubicBezTo>
                    <a:pt x="681" y="212"/>
                    <a:pt x="681" y="212"/>
                    <a:pt x="681" y="212"/>
                  </a:cubicBezTo>
                  <a:cubicBezTo>
                    <a:pt x="681" y="212"/>
                    <a:pt x="681" y="212"/>
                    <a:pt x="684" y="212"/>
                  </a:cubicBezTo>
                  <a:cubicBezTo>
                    <a:pt x="684" y="212"/>
                    <a:pt x="687" y="212"/>
                    <a:pt x="693" y="209"/>
                  </a:cubicBezTo>
                  <a:cubicBezTo>
                    <a:pt x="699" y="206"/>
                    <a:pt x="701" y="206"/>
                    <a:pt x="704" y="206"/>
                  </a:cubicBezTo>
                  <a:lnTo>
                    <a:pt x="707" y="206"/>
                  </a:lnTo>
                  <a:cubicBezTo>
                    <a:pt x="710" y="209"/>
                    <a:pt x="713" y="212"/>
                    <a:pt x="713" y="212"/>
                  </a:cubicBezTo>
                  <a:cubicBezTo>
                    <a:pt x="715" y="212"/>
                    <a:pt x="715" y="212"/>
                    <a:pt x="715" y="209"/>
                  </a:cubicBezTo>
                  <a:cubicBezTo>
                    <a:pt x="721" y="200"/>
                    <a:pt x="729" y="203"/>
                    <a:pt x="715" y="195"/>
                  </a:cubicBezTo>
                  <a:cubicBezTo>
                    <a:pt x="710" y="195"/>
                    <a:pt x="707" y="192"/>
                    <a:pt x="704" y="192"/>
                  </a:cubicBezTo>
                  <a:lnTo>
                    <a:pt x="704" y="192"/>
                  </a:lnTo>
                  <a:lnTo>
                    <a:pt x="704" y="192"/>
                  </a:lnTo>
                  <a:cubicBezTo>
                    <a:pt x="701" y="192"/>
                    <a:pt x="699" y="192"/>
                    <a:pt x="699" y="189"/>
                  </a:cubicBezTo>
                  <a:cubicBezTo>
                    <a:pt x="696" y="181"/>
                    <a:pt x="707" y="183"/>
                    <a:pt x="696" y="181"/>
                  </a:cubicBezTo>
                  <a:cubicBezTo>
                    <a:pt x="684" y="178"/>
                    <a:pt x="684" y="178"/>
                    <a:pt x="676" y="175"/>
                  </a:cubicBezTo>
                  <a:lnTo>
                    <a:pt x="673" y="175"/>
                  </a:lnTo>
                  <a:cubicBezTo>
                    <a:pt x="670" y="175"/>
                    <a:pt x="667" y="175"/>
                    <a:pt x="665" y="178"/>
                  </a:cubicBezTo>
                  <a:cubicBezTo>
                    <a:pt x="662" y="178"/>
                    <a:pt x="662" y="178"/>
                    <a:pt x="659" y="178"/>
                  </a:cubicBezTo>
                  <a:cubicBezTo>
                    <a:pt x="656" y="178"/>
                    <a:pt x="656" y="178"/>
                    <a:pt x="656" y="175"/>
                  </a:cubicBezTo>
                  <a:cubicBezTo>
                    <a:pt x="653" y="172"/>
                    <a:pt x="653" y="172"/>
                    <a:pt x="650" y="172"/>
                  </a:cubicBezTo>
                  <a:cubicBezTo>
                    <a:pt x="647" y="172"/>
                    <a:pt x="647" y="172"/>
                    <a:pt x="647" y="172"/>
                  </a:cubicBezTo>
                  <a:cubicBezTo>
                    <a:pt x="645" y="172"/>
                    <a:pt x="645" y="172"/>
                    <a:pt x="645" y="172"/>
                  </a:cubicBezTo>
                  <a:cubicBezTo>
                    <a:pt x="645" y="172"/>
                    <a:pt x="645" y="172"/>
                    <a:pt x="650" y="167"/>
                  </a:cubicBezTo>
                  <a:cubicBezTo>
                    <a:pt x="667" y="153"/>
                    <a:pt x="665" y="147"/>
                    <a:pt x="670" y="147"/>
                  </a:cubicBezTo>
                  <a:cubicBezTo>
                    <a:pt x="670" y="147"/>
                    <a:pt x="670" y="147"/>
                    <a:pt x="673" y="147"/>
                  </a:cubicBezTo>
                  <a:cubicBezTo>
                    <a:pt x="681" y="150"/>
                    <a:pt x="681" y="158"/>
                    <a:pt x="684" y="158"/>
                  </a:cubicBezTo>
                  <a:cubicBezTo>
                    <a:pt x="687" y="158"/>
                    <a:pt x="687" y="155"/>
                    <a:pt x="690" y="155"/>
                  </a:cubicBezTo>
                  <a:cubicBezTo>
                    <a:pt x="696" y="150"/>
                    <a:pt x="710" y="144"/>
                    <a:pt x="696" y="136"/>
                  </a:cubicBezTo>
                  <a:cubicBezTo>
                    <a:pt x="681" y="127"/>
                    <a:pt x="693" y="130"/>
                    <a:pt x="679" y="124"/>
                  </a:cubicBezTo>
                  <a:cubicBezTo>
                    <a:pt x="676" y="124"/>
                    <a:pt x="676" y="124"/>
                    <a:pt x="676" y="124"/>
                  </a:cubicBezTo>
                  <a:cubicBezTo>
                    <a:pt x="670" y="124"/>
                    <a:pt x="665" y="127"/>
                    <a:pt x="659" y="133"/>
                  </a:cubicBezTo>
                  <a:cubicBezTo>
                    <a:pt x="656" y="139"/>
                    <a:pt x="650" y="144"/>
                    <a:pt x="647" y="144"/>
                  </a:cubicBezTo>
                  <a:lnTo>
                    <a:pt x="647" y="144"/>
                  </a:lnTo>
                  <a:cubicBezTo>
                    <a:pt x="642" y="141"/>
                    <a:pt x="639" y="139"/>
                    <a:pt x="636" y="139"/>
                  </a:cubicBezTo>
                  <a:lnTo>
                    <a:pt x="633" y="139"/>
                  </a:lnTo>
                  <a:cubicBezTo>
                    <a:pt x="628" y="141"/>
                    <a:pt x="628" y="153"/>
                    <a:pt x="628" y="161"/>
                  </a:cubicBezTo>
                  <a:cubicBezTo>
                    <a:pt x="628" y="164"/>
                    <a:pt x="630" y="167"/>
                    <a:pt x="630" y="167"/>
                  </a:cubicBezTo>
                  <a:cubicBezTo>
                    <a:pt x="628" y="167"/>
                    <a:pt x="628" y="167"/>
                    <a:pt x="622" y="164"/>
                  </a:cubicBezTo>
                  <a:cubicBezTo>
                    <a:pt x="608" y="158"/>
                    <a:pt x="636" y="161"/>
                    <a:pt x="605" y="150"/>
                  </a:cubicBezTo>
                  <a:cubicBezTo>
                    <a:pt x="591" y="144"/>
                    <a:pt x="579" y="141"/>
                    <a:pt x="574" y="141"/>
                  </a:cubicBezTo>
                  <a:cubicBezTo>
                    <a:pt x="568" y="141"/>
                    <a:pt x="562" y="144"/>
                    <a:pt x="562" y="147"/>
                  </a:cubicBezTo>
                  <a:cubicBezTo>
                    <a:pt x="557" y="150"/>
                    <a:pt x="551" y="150"/>
                    <a:pt x="548" y="153"/>
                  </a:cubicBezTo>
                  <a:cubicBezTo>
                    <a:pt x="545" y="155"/>
                    <a:pt x="551" y="158"/>
                    <a:pt x="551" y="158"/>
                  </a:cubicBezTo>
                  <a:cubicBezTo>
                    <a:pt x="551" y="158"/>
                    <a:pt x="548" y="158"/>
                    <a:pt x="545" y="155"/>
                  </a:cubicBezTo>
                  <a:cubicBezTo>
                    <a:pt x="543" y="153"/>
                    <a:pt x="540" y="153"/>
                    <a:pt x="537" y="153"/>
                  </a:cubicBezTo>
                  <a:cubicBezTo>
                    <a:pt x="529" y="153"/>
                    <a:pt x="520" y="158"/>
                    <a:pt x="520" y="158"/>
                  </a:cubicBezTo>
                  <a:cubicBezTo>
                    <a:pt x="520" y="158"/>
                    <a:pt x="520" y="158"/>
                    <a:pt x="518" y="158"/>
                  </a:cubicBezTo>
                  <a:cubicBezTo>
                    <a:pt x="518" y="158"/>
                    <a:pt x="515" y="158"/>
                    <a:pt x="512" y="161"/>
                  </a:cubicBezTo>
                  <a:cubicBezTo>
                    <a:pt x="509" y="164"/>
                    <a:pt x="501" y="167"/>
                    <a:pt x="495" y="167"/>
                  </a:cubicBezTo>
                  <a:cubicBezTo>
                    <a:pt x="492" y="167"/>
                    <a:pt x="492" y="167"/>
                    <a:pt x="489" y="167"/>
                  </a:cubicBezTo>
                  <a:cubicBezTo>
                    <a:pt x="484" y="164"/>
                    <a:pt x="469" y="170"/>
                    <a:pt x="481" y="155"/>
                  </a:cubicBezTo>
                  <a:cubicBezTo>
                    <a:pt x="492" y="139"/>
                    <a:pt x="484" y="147"/>
                    <a:pt x="503" y="141"/>
                  </a:cubicBezTo>
                  <a:cubicBezTo>
                    <a:pt x="520" y="133"/>
                    <a:pt x="545" y="133"/>
                    <a:pt x="523" y="127"/>
                  </a:cubicBezTo>
                  <a:cubicBezTo>
                    <a:pt x="501" y="121"/>
                    <a:pt x="534" y="121"/>
                    <a:pt x="506" y="107"/>
                  </a:cubicBezTo>
                  <a:cubicBezTo>
                    <a:pt x="495" y="102"/>
                    <a:pt x="489" y="102"/>
                    <a:pt x="484" y="102"/>
                  </a:cubicBezTo>
                  <a:lnTo>
                    <a:pt x="481" y="102"/>
                  </a:lnTo>
                  <a:cubicBezTo>
                    <a:pt x="478" y="102"/>
                    <a:pt x="478" y="102"/>
                    <a:pt x="478" y="102"/>
                  </a:cubicBezTo>
                  <a:cubicBezTo>
                    <a:pt x="475" y="102"/>
                    <a:pt x="475" y="102"/>
                    <a:pt x="475" y="93"/>
                  </a:cubicBezTo>
                  <a:cubicBezTo>
                    <a:pt x="475" y="76"/>
                    <a:pt x="475" y="73"/>
                    <a:pt x="469" y="73"/>
                  </a:cubicBezTo>
                  <a:cubicBezTo>
                    <a:pt x="469" y="73"/>
                    <a:pt x="469" y="73"/>
                    <a:pt x="467" y="73"/>
                  </a:cubicBezTo>
                  <a:cubicBezTo>
                    <a:pt x="461" y="73"/>
                    <a:pt x="444" y="79"/>
                    <a:pt x="435" y="79"/>
                  </a:cubicBezTo>
                  <a:cubicBezTo>
                    <a:pt x="430" y="82"/>
                    <a:pt x="432" y="82"/>
                    <a:pt x="430" y="82"/>
                  </a:cubicBezTo>
                  <a:cubicBezTo>
                    <a:pt x="430" y="82"/>
                    <a:pt x="427" y="82"/>
                    <a:pt x="424" y="79"/>
                  </a:cubicBezTo>
                  <a:cubicBezTo>
                    <a:pt x="418" y="76"/>
                    <a:pt x="416" y="76"/>
                    <a:pt x="413" y="76"/>
                  </a:cubicBezTo>
                  <a:lnTo>
                    <a:pt x="410" y="76"/>
                  </a:lnTo>
                  <a:cubicBezTo>
                    <a:pt x="410" y="76"/>
                    <a:pt x="410" y="76"/>
                    <a:pt x="407" y="76"/>
                  </a:cubicBezTo>
                  <a:cubicBezTo>
                    <a:pt x="407" y="76"/>
                    <a:pt x="407" y="76"/>
                    <a:pt x="410" y="70"/>
                  </a:cubicBezTo>
                  <a:cubicBezTo>
                    <a:pt x="416" y="59"/>
                    <a:pt x="416" y="56"/>
                    <a:pt x="424" y="48"/>
                  </a:cubicBezTo>
                  <a:cubicBezTo>
                    <a:pt x="430" y="42"/>
                    <a:pt x="430" y="22"/>
                    <a:pt x="444" y="22"/>
                  </a:cubicBezTo>
                  <a:cubicBezTo>
                    <a:pt x="444" y="22"/>
                    <a:pt x="447" y="22"/>
                    <a:pt x="450" y="25"/>
                  </a:cubicBezTo>
                  <a:cubicBezTo>
                    <a:pt x="472" y="36"/>
                    <a:pt x="464" y="34"/>
                    <a:pt x="481" y="34"/>
                  </a:cubicBezTo>
                  <a:cubicBezTo>
                    <a:pt x="481" y="34"/>
                    <a:pt x="484" y="34"/>
                    <a:pt x="486" y="34"/>
                  </a:cubicBezTo>
                  <a:cubicBezTo>
                    <a:pt x="498" y="34"/>
                    <a:pt x="503" y="31"/>
                    <a:pt x="503" y="28"/>
                  </a:cubicBezTo>
                  <a:cubicBezTo>
                    <a:pt x="503" y="25"/>
                    <a:pt x="484" y="17"/>
                    <a:pt x="484" y="17"/>
                  </a:cubicBezTo>
                  <a:cubicBezTo>
                    <a:pt x="484" y="17"/>
                    <a:pt x="484" y="17"/>
                    <a:pt x="481" y="17"/>
                  </a:cubicBezTo>
                  <a:cubicBezTo>
                    <a:pt x="481" y="17"/>
                    <a:pt x="481" y="17"/>
                    <a:pt x="481" y="14"/>
                  </a:cubicBezTo>
                  <a:cubicBezTo>
                    <a:pt x="484" y="11"/>
                    <a:pt x="486" y="5"/>
                    <a:pt x="486" y="5"/>
                  </a:cubicBezTo>
                  <a:lnTo>
                    <a:pt x="486" y="5"/>
                  </a:lnTo>
                  <a:cubicBezTo>
                    <a:pt x="481" y="0"/>
                    <a:pt x="481" y="0"/>
                    <a:pt x="4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6" name="Freeform 121"/>
            <p:cNvSpPr>
              <a:spLocks noChangeArrowheads="1"/>
            </p:cNvSpPr>
            <p:nvPr/>
          </p:nvSpPr>
          <p:spPr bwMode="auto">
            <a:xfrm>
              <a:off x="5423" y="1937"/>
              <a:ext cx="247" cy="159"/>
            </a:xfrm>
            <a:custGeom>
              <a:avLst/>
              <a:gdLst>
                <a:gd name="T0" fmla="*/ 563 w 1095"/>
                <a:gd name="T1" fmla="*/ 670 h 705"/>
                <a:gd name="T2" fmla="*/ 563 w 1095"/>
                <a:gd name="T3" fmla="*/ 670 h 705"/>
                <a:gd name="T4" fmla="*/ 486 w 1095"/>
                <a:gd name="T5" fmla="*/ 591 h 705"/>
                <a:gd name="T6" fmla="*/ 563 w 1095"/>
                <a:gd name="T7" fmla="*/ 512 h 705"/>
                <a:gd name="T8" fmla="*/ 642 w 1095"/>
                <a:gd name="T9" fmla="*/ 591 h 705"/>
                <a:gd name="T10" fmla="*/ 563 w 1095"/>
                <a:gd name="T11" fmla="*/ 670 h 705"/>
                <a:gd name="T12" fmla="*/ 435 w 1095"/>
                <a:gd name="T13" fmla="*/ 546 h 705"/>
                <a:gd name="T14" fmla="*/ 435 w 1095"/>
                <a:gd name="T15" fmla="*/ 546 h 705"/>
                <a:gd name="T16" fmla="*/ 362 w 1095"/>
                <a:gd name="T17" fmla="*/ 472 h 705"/>
                <a:gd name="T18" fmla="*/ 435 w 1095"/>
                <a:gd name="T19" fmla="*/ 402 h 705"/>
                <a:gd name="T20" fmla="*/ 506 w 1095"/>
                <a:gd name="T21" fmla="*/ 472 h 705"/>
                <a:gd name="T22" fmla="*/ 435 w 1095"/>
                <a:gd name="T23" fmla="*/ 546 h 705"/>
                <a:gd name="T24" fmla="*/ 390 w 1095"/>
                <a:gd name="T25" fmla="*/ 382 h 705"/>
                <a:gd name="T26" fmla="*/ 390 w 1095"/>
                <a:gd name="T27" fmla="*/ 382 h 705"/>
                <a:gd name="T28" fmla="*/ 328 w 1095"/>
                <a:gd name="T29" fmla="*/ 317 h 705"/>
                <a:gd name="T30" fmla="*/ 390 w 1095"/>
                <a:gd name="T31" fmla="*/ 254 h 705"/>
                <a:gd name="T32" fmla="*/ 452 w 1095"/>
                <a:gd name="T33" fmla="*/ 317 h 705"/>
                <a:gd name="T34" fmla="*/ 390 w 1095"/>
                <a:gd name="T35" fmla="*/ 382 h 705"/>
                <a:gd name="T36" fmla="*/ 438 w 1095"/>
                <a:gd name="T37" fmla="*/ 223 h 705"/>
                <a:gd name="T38" fmla="*/ 438 w 1095"/>
                <a:gd name="T39" fmla="*/ 223 h 705"/>
                <a:gd name="T40" fmla="*/ 390 w 1095"/>
                <a:gd name="T41" fmla="*/ 175 h 705"/>
                <a:gd name="T42" fmla="*/ 438 w 1095"/>
                <a:gd name="T43" fmla="*/ 127 h 705"/>
                <a:gd name="T44" fmla="*/ 483 w 1095"/>
                <a:gd name="T45" fmla="*/ 175 h 705"/>
                <a:gd name="T46" fmla="*/ 438 w 1095"/>
                <a:gd name="T47" fmla="*/ 223 h 705"/>
                <a:gd name="T48" fmla="*/ 882 w 1095"/>
                <a:gd name="T49" fmla="*/ 305 h 705"/>
                <a:gd name="T50" fmla="*/ 882 w 1095"/>
                <a:gd name="T51" fmla="*/ 305 h 705"/>
                <a:gd name="T52" fmla="*/ 789 w 1095"/>
                <a:gd name="T53" fmla="*/ 212 h 705"/>
                <a:gd name="T54" fmla="*/ 882 w 1095"/>
                <a:gd name="T55" fmla="*/ 119 h 705"/>
                <a:gd name="T56" fmla="*/ 975 w 1095"/>
                <a:gd name="T57" fmla="*/ 212 h 705"/>
                <a:gd name="T58" fmla="*/ 882 w 1095"/>
                <a:gd name="T59" fmla="*/ 305 h 705"/>
                <a:gd name="T60" fmla="*/ 812 w 1095"/>
                <a:gd name="T61" fmla="*/ 0 h 705"/>
                <a:gd name="T62" fmla="*/ 812 w 1095"/>
                <a:gd name="T63" fmla="*/ 0 h 705"/>
                <a:gd name="T64" fmla="*/ 531 w 1095"/>
                <a:gd name="T65" fmla="*/ 704 h 705"/>
                <a:gd name="T66" fmla="*/ 548 w 1095"/>
                <a:gd name="T67" fmla="*/ 704 h 705"/>
                <a:gd name="T68" fmla="*/ 842 w 1095"/>
                <a:gd name="T69" fmla="*/ 416 h 705"/>
                <a:gd name="T70" fmla="*/ 1043 w 1095"/>
                <a:gd name="T71" fmla="*/ 158 h 705"/>
                <a:gd name="T72" fmla="*/ 812 w 1095"/>
                <a:gd name="T73" fmla="*/ 0 h 705"/>
                <a:gd name="T74" fmla="*/ 563 w 1095"/>
                <a:gd name="T75" fmla="*/ 67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95" h="705">
                  <a:moveTo>
                    <a:pt x="563" y="670"/>
                  </a:moveTo>
                  <a:lnTo>
                    <a:pt x="563" y="670"/>
                  </a:lnTo>
                  <a:cubicBezTo>
                    <a:pt x="520" y="670"/>
                    <a:pt x="486" y="633"/>
                    <a:pt x="486" y="591"/>
                  </a:cubicBezTo>
                  <a:cubicBezTo>
                    <a:pt x="486" y="546"/>
                    <a:pt x="520" y="512"/>
                    <a:pt x="563" y="512"/>
                  </a:cubicBezTo>
                  <a:cubicBezTo>
                    <a:pt x="608" y="512"/>
                    <a:pt x="642" y="546"/>
                    <a:pt x="642" y="591"/>
                  </a:cubicBezTo>
                  <a:cubicBezTo>
                    <a:pt x="642" y="633"/>
                    <a:pt x="608" y="670"/>
                    <a:pt x="563" y="670"/>
                  </a:cubicBezTo>
                  <a:lnTo>
                    <a:pt x="435" y="546"/>
                  </a:lnTo>
                  <a:lnTo>
                    <a:pt x="435" y="546"/>
                  </a:lnTo>
                  <a:cubicBezTo>
                    <a:pt x="396" y="546"/>
                    <a:pt x="362" y="512"/>
                    <a:pt x="362" y="472"/>
                  </a:cubicBezTo>
                  <a:cubicBezTo>
                    <a:pt x="362" y="432"/>
                    <a:pt x="396" y="402"/>
                    <a:pt x="435" y="402"/>
                  </a:cubicBezTo>
                  <a:cubicBezTo>
                    <a:pt x="475" y="402"/>
                    <a:pt x="506" y="432"/>
                    <a:pt x="506" y="472"/>
                  </a:cubicBezTo>
                  <a:cubicBezTo>
                    <a:pt x="506" y="512"/>
                    <a:pt x="475" y="546"/>
                    <a:pt x="435" y="546"/>
                  </a:cubicBezTo>
                  <a:lnTo>
                    <a:pt x="390" y="382"/>
                  </a:lnTo>
                  <a:lnTo>
                    <a:pt x="390" y="382"/>
                  </a:lnTo>
                  <a:cubicBezTo>
                    <a:pt x="356" y="382"/>
                    <a:pt x="328" y="354"/>
                    <a:pt x="328" y="317"/>
                  </a:cubicBezTo>
                  <a:cubicBezTo>
                    <a:pt x="328" y="283"/>
                    <a:pt x="356" y="254"/>
                    <a:pt x="390" y="254"/>
                  </a:cubicBezTo>
                  <a:cubicBezTo>
                    <a:pt x="424" y="254"/>
                    <a:pt x="452" y="283"/>
                    <a:pt x="452" y="317"/>
                  </a:cubicBezTo>
                  <a:cubicBezTo>
                    <a:pt x="452" y="354"/>
                    <a:pt x="424" y="382"/>
                    <a:pt x="390" y="382"/>
                  </a:cubicBezTo>
                  <a:lnTo>
                    <a:pt x="438" y="223"/>
                  </a:lnTo>
                  <a:lnTo>
                    <a:pt x="438" y="223"/>
                  </a:lnTo>
                  <a:cubicBezTo>
                    <a:pt x="410" y="223"/>
                    <a:pt x="390" y="201"/>
                    <a:pt x="390" y="175"/>
                  </a:cubicBezTo>
                  <a:cubicBezTo>
                    <a:pt x="390" y="150"/>
                    <a:pt x="410" y="127"/>
                    <a:pt x="438" y="127"/>
                  </a:cubicBezTo>
                  <a:cubicBezTo>
                    <a:pt x="463" y="127"/>
                    <a:pt x="483" y="150"/>
                    <a:pt x="483" y="175"/>
                  </a:cubicBezTo>
                  <a:cubicBezTo>
                    <a:pt x="483" y="201"/>
                    <a:pt x="463" y="223"/>
                    <a:pt x="438" y="223"/>
                  </a:cubicBezTo>
                  <a:lnTo>
                    <a:pt x="882" y="305"/>
                  </a:lnTo>
                  <a:lnTo>
                    <a:pt x="882" y="305"/>
                  </a:lnTo>
                  <a:cubicBezTo>
                    <a:pt x="831" y="305"/>
                    <a:pt x="789" y="263"/>
                    <a:pt x="789" y="212"/>
                  </a:cubicBezTo>
                  <a:cubicBezTo>
                    <a:pt x="789" y="161"/>
                    <a:pt x="831" y="119"/>
                    <a:pt x="882" y="119"/>
                  </a:cubicBezTo>
                  <a:cubicBezTo>
                    <a:pt x="933" y="119"/>
                    <a:pt x="975" y="161"/>
                    <a:pt x="975" y="212"/>
                  </a:cubicBezTo>
                  <a:cubicBezTo>
                    <a:pt x="975" y="263"/>
                    <a:pt x="933" y="305"/>
                    <a:pt x="882" y="305"/>
                  </a:cubicBezTo>
                  <a:lnTo>
                    <a:pt x="812" y="0"/>
                  </a:lnTo>
                  <a:lnTo>
                    <a:pt x="812" y="0"/>
                  </a:lnTo>
                  <a:cubicBezTo>
                    <a:pt x="0" y="11"/>
                    <a:pt x="322" y="687"/>
                    <a:pt x="531" y="704"/>
                  </a:cubicBezTo>
                  <a:cubicBezTo>
                    <a:pt x="537" y="704"/>
                    <a:pt x="543" y="704"/>
                    <a:pt x="548" y="704"/>
                  </a:cubicBezTo>
                  <a:cubicBezTo>
                    <a:pt x="741" y="704"/>
                    <a:pt x="712" y="466"/>
                    <a:pt x="842" y="416"/>
                  </a:cubicBezTo>
                  <a:cubicBezTo>
                    <a:pt x="975" y="362"/>
                    <a:pt x="1094" y="300"/>
                    <a:pt x="1043" y="158"/>
                  </a:cubicBezTo>
                  <a:cubicBezTo>
                    <a:pt x="993" y="17"/>
                    <a:pt x="812" y="0"/>
                    <a:pt x="812" y="0"/>
                  </a:cubicBezTo>
                  <a:lnTo>
                    <a:pt x="563" y="67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7" name="Freeform 122"/>
            <p:cNvSpPr>
              <a:spLocks noChangeArrowheads="1"/>
            </p:cNvSpPr>
            <p:nvPr/>
          </p:nvSpPr>
          <p:spPr bwMode="auto">
            <a:xfrm>
              <a:off x="6380" y="1846"/>
              <a:ext cx="313" cy="258"/>
            </a:xfrm>
            <a:custGeom>
              <a:avLst/>
              <a:gdLst>
                <a:gd name="T0" fmla="*/ 316 w 1386"/>
                <a:gd name="T1" fmla="*/ 1029 h 1144"/>
                <a:gd name="T2" fmla="*/ 316 w 1386"/>
                <a:gd name="T3" fmla="*/ 1029 h 1144"/>
                <a:gd name="T4" fmla="*/ 209 w 1386"/>
                <a:gd name="T5" fmla="*/ 976 h 1144"/>
                <a:gd name="T6" fmla="*/ 237 w 1386"/>
                <a:gd name="T7" fmla="*/ 787 h 1144"/>
                <a:gd name="T8" fmla="*/ 316 w 1386"/>
                <a:gd name="T9" fmla="*/ 761 h 1144"/>
                <a:gd name="T10" fmla="*/ 427 w 1386"/>
                <a:gd name="T11" fmla="*/ 815 h 1144"/>
                <a:gd name="T12" fmla="*/ 398 w 1386"/>
                <a:gd name="T13" fmla="*/ 1004 h 1144"/>
                <a:gd name="T14" fmla="*/ 316 w 1386"/>
                <a:gd name="T15" fmla="*/ 1029 h 1144"/>
                <a:gd name="T16" fmla="*/ 862 w 1386"/>
                <a:gd name="T17" fmla="*/ 625 h 1144"/>
                <a:gd name="T18" fmla="*/ 862 w 1386"/>
                <a:gd name="T19" fmla="*/ 625 h 1144"/>
                <a:gd name="T20" fmla="*/ 806 w 1386"/>
                <a:gd name="T21" fmla="*/ 597 h 1144"/>
                <a:gd name="T22" fmla="*/ 820 w 1386"/>
                <a:gd name="T23" fmla="*/ 504 h 1144"/>
                <a:gd name="T24" fmla="*/ 859 w 1386"/>
                <a:gd name="T25" fmla="*/ 489 h 1144"/>
                <a:gd name="T26" fmla="*/ 916 w 1386"/>
                <a:gd name="T27" fmla="*/ 518 h 1144"/>
                <a:gd name="T28" fmla="*/ 901 w 1386"/>
                <a:gd name="T29" fmla="*/ 611 h 1144"/>
                <a:gd name="T30" fmla="*/ 862 w 1386"/>
                <a:gd name="T31" fmla="*/ 625 h 1144"/>
                <a:gd name="T32" fmla="*/ 794 w 1386"/>
                <a:gd name="T33" fmla="*/ 444 h 1144"/>
                <a:gd name="T34" fmla="*/ 794 w 1386"/>
                <a:gd name="T35" fmla="*/ 444 h 1144"/>
                <a:gd name="T36" fmla="*/ 720 w 1386"/>
                <a:gd name="T37" fmla="*/ 408 h 1144"/>
                <a:gd name="T38" fmla="*/ 740 w 1386"/>
                <a:gd name="T39" fmla="*/ 280 h 1144"/>
                <a:gd name="T40" fmla="*/ 794 w 1386"/>
                <a:gd name="T41" fmla="*/ 263 h 1144"/>
                <a:gd name="T42" fmla="*/ 867 w 1386"/>
                <a:gd name="T43" fmla="*/ 300 h 1144"/>
                <a:gd name="T44" fmla="*/ 848 w 1386"/>
                <a:gd name="T45" fmla="*/ 427 h 1144"/>
                <a:gd name="T46" fmla="*/ 794 w 1386"/>
                <a:gd name="T47" fmla="*/ 444 h 1144"/>
                <a:gd name="T48" fmla="*/ 613 w 1386"/>
                <a:gd name="T49" fmla="*/ 317 h 1144"/>
                <a:gd name="T50" fmla="*/ 613 w 1386"/>
                <a:gd name="T51" fmla="*/ 317 h 1144"/>
                <a:gd name="T52" fmla="*/ 528 w 1386"/>
                <a:gd name="T53" fmla="*/ 274 h 1144"/>
                <a:gd name="T54" fmla="*/ 548 w 1386"/>
                <a:gd name="T55" fmla="*/ 130 h 1144"/>
                <a:gd name="T56" fmla="*/ 610 w 1386"/>
                <a:gd name="T57" fmla="*/ 111 h 1144"/>
                <a:gd name="T58" fmla="*/ 692 w 1386"/>
                <a:gd name="T59" fmla="*/ 153 h 1144"/>
                <a:gd name="T60" fmla="*/ 672 w 1386"/>
                <a:gd name="T61" fmla="*/ 297 h 1144"/>
                <a:gd name="T62" fmla="*/ 613 w 1386"/>
                <a:gd name="T63" fmla="*/ 317 h 1144"/>
                <a:gd name="T64" fmla="*/ 361 w 1386"/>
                <a:gd name="T65" fmla="*/ 300 h 1144"/>
                <a:gd name="T66" fmla="*/ 361 w 1386"/>
                <a:gd name="T67" fmla="*/ 300 h 1144"/>
                <a:gd name="T68" fmla="*/ 271 w 1386"/>
                <a:gd name="T69" fmla="*/ 255 h 1144"/>
                <a:gd name="T70" fmla="*/ 293 w 1386"/>
                <a:gd name="T71" fmla="*/ 96 h 1144"/>
                <a:gd name="T72" fmla="*/ 359 w 1386"/>
                <a:gd name="T73" fmla="*/ 76 h 1144"/>
                <a:gd name="T74" fmla="*/ 449 w 1386"/>
                <a:gd name="T75" fmla="*/ 122 h 1144"/>
                <a:gd name="T76" fmla="*/ 429 w 1386"/>
                <a:gd name="T77" fmla="*/ 277 h 1144"/>
                <a:gd name="T78" fmla="*/ 361 w 1386"/>
                <a:gd name="T79" fmla="*/ 300 h 1144"/>
                <a:gd name="T80" fmla="*/ 427 w 1386"/>
                <a:gd name="T81" fmla="*/ 0 h 1144"/>
                <a:gd name="T82" fmla="*/ 427 w 1386"/>
                <a:gd name="T83" fmla="*/ 0 h 1144"/>
                <a:gd name="T84" fmla="*/ 302 w 1386"/>
                <a:gd name="T85" fmla="*/ 29 h 1144"/>
                <a:gd name="T86" fmla="*/ 189 w 1386"/>
                <a:gd name="T87" fmla="*/ 628 h 1144"/>
                <a:gd name="T88" fmla="*/ 178 w 1386"/>
                <a:gd name="T89" fmla="*/ 1092 h 1144"/>
                <a:gd name="T90" fmla="*/ 347 w 1386"/>
                <a:gd name="T91" fmla="*/ 1143 h 1144"/>
                <a:gd name="T92" fmla="*/ 579 w 1386"/>
                <a:gd name="T93" fmla="*/ 1077 h 1144"/>
                <a:gd name="T94" fmla="*/ 427 w 1386"/>
                <a:gd name="T95" fmla="*/ 0 h 1144"/>
                <a:gd name="T96" fmla="*/ 316 w 1386"/>
                <a:gd name="T97" fmla="*/ 1029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86" h="1144">
                  <a:moveTo>
                    <a:pt x="316" y="1029"/>
                  </a:moveTo>
                  <a:lnTo>
                    <a:pt x="316" y="1029"/>
                  </a:lnTo>
                  <a:cubicBezTo>
                    <a:pt x="276" y="1029"/>
                    <a:pt x="234" y="1010"/>
                    <a:pt x="209" y="976"/>
                  </a:cubicBezTo>
                  <a:cubicBezTo>
                    <a:pt x="164" y="916"/>
                    <a:pt x="178" y="831"/>
                    <a:pt x="237" y="787"/>
                  </a:cubicBezTo>
                  <a:cubicBezTo>
                    <a:pt x="260" y="770"/>
                    <a:pt x="288" y="761"/>
                    <a:pt x="316" y="761"/>
                  </a:cubicBezTo>
                  <a:cubicBezTo>
                    <a:pt x="359" y="761"/>
                    <a:pt x="398" y="778"/>
                    <a:pt x="427" y="815"/>
                  </a:cubicBezTo>
                  <a:cubicBezTo>
                    <a:pt x="469" y="874"/>
                    <a:pt x="458" y="959"/>
                    <a:pt x="398" y="1004"/>
                  </a:cubicBezTo>
                  <a:cubicBezTo>
                    <a:pt x="373" y="1021"/>
                    <a:pt x="344" y="1029"/>
                    <a:pt x="316" y="1029"/>
                  </a:cubicBezTo>
                  <a:lnTo>
                    <a:pt x="862" y="625"/>
                  </a:lnTo>
                  <a:lnTo>
                    <a:pt x="862" y="625"/>
                  </a:lnTo>
                  <a:cubicBezTo>
                    <a:pt x="839" y="625"/>
                    <a:pt x="820" y="617"/>
                    <a:pt x="806" y="597"/>
                  </a:cubicBezTo>
                  <a:cubicBezTo>
                    <a:pt x="783" y="566"/>
                    <a:pt x="789" y="523"/>
                    <a:pt x="820" y="504"/>
                  </a:cubicBezTo>
                  <a:cubicBezTo>
                    <a:pt x="831" y="492"/>
                    <a:pt x="845" y="489"/>
                    <a:pt x="859" y="489"/>
                  </a:cubicBezTo>
                  <a:cubicBezTo>
                    <a:pt x="879" y="489"/>
                    <a:pt x="901" y="498"/>
                    <a:pt x="916" y="518"/>
                  </a:cubicBezTo>
                  <a:cubicBezTo>
                    <a:pt x="938" y="549"/>
                    <a:pt x="930" y="591"/>
                    <a:pt x="901" y="611"/>
                  </a:cubicBezTo>
                  <a:cubicBezTo>
                    <a:pt x="887" y="622"/>
                    <a:pt x="876" y="625"/>
                    <a:pt x="862" y="625"/>
                  </a:cubicBezTo>
                  <a:lnTo>
                    <a:pt x="794" y="444"/>
                  </a:lnTo>
                  <a:lnTo>
                    <a:pt x="794" y="444"/>
                  </a:lnTo>
                  <a:cubicBezTo>
                    <a:pt x="766" y="444"/>
                    <a:pt x="740" y="433"/>
                    <a:pt x="720" y="408"/>
                  </a:cubicBezTo>
                  <a:cubicBezTo>
                    <a:pt x="692" y="368"/>
                    <a:pt x="701" y="311"/>
                    <a:pt x="740" y="280"/>
                  </a:cubicBezTo>
                  <a:cubicBezTo>
                    <a:pt x="755" y="269"/>
                    <a:pt x="774" y="263"/>
                    <a:pt x="794" y="263"/>
                  </a:cubicBezTo>
                  <a:cubicBezTo>
                    <a:pt x="820" y="263"/>
                    <a:pt x="848" y="277"/>
                    <a:pt x="867" y="300"/>
                  </a:cubicBezTo>
                  <a:cubicBezTo>
                    <a:pt x="896" y="342"/>
                    <a:pt x="887" y="399"/>
                    <a:pt x="848" y="427"/>
                  </a:cubicBezTo>
                  <a:cubicBezTo>
                    <a:pt x="831" y="438"/>
                    <a:pt x="814" y="444"/>
                    <a:pt x="794" y="444"/>
                  </a:cubicBezTo>
                  <a:lnTo>
                    <a:pt x="613" y="317"/>
                  </a:lnTo>
                  <a:lnTo>
                    <a:pt x="613" y="317"/>
                  </a:lnTo>
                  <a:cubicBezTo>
                    <a:pt x="579" y="317"/>
                    <a:pt x="548" y="303"/>
                    <a:pt x="528" y="274"/>
                  </a:cubicBezTo>
                  <a:cubicBezTo>
                    <a:pt x="494" y="227"/>
                    <a:pt x="503" y="164"/>
                    <a:pt x="548" y="130"/>
                  </a:cubicBezTo>
                  <a:cubicBezTo>
                    <a:pt x="568" y="116"/>
                    <a:pt x="588" y="111"/>
                    <a:pt x="610" y="111"/>
                  </a:cubicBezTo>
                  <a:cubicBezTo>
                    <a:pt x="641" y="111"/>
                    <a:pt x="672" y="125"/>
                    <a:pt x="692" y="153"/>
                  </a:cubicBezTo>
                  <a:cubicBezTo>
                    <a:pt x="726" y="198"/>
                    <a:pt x="718" y="263"/>
                    <a:pt x="672" y="297"/>
                  </a:cubicBezTo>
                  <a:cubicBezTo>
                    <a:pt x="653" y="308"/>
                    <a:pt x="633" y="317"/>
                    <a:pt x="613" y="317"/>
                  </a:cubicBezTo>
                  <a:lnTo>
                    <a:pt x="361" y="300"/>
                  </a:lnTo>
                  <a:lnTo>
                    <a:pt x="361" y="300"/>
                  </a:lnTo>
                  <a:cubicBezTo>
                    <a:pt x="327" y="300"/>
                    <a:pt x="293" y="283"/>
                    <a:pt x="271" y="255"/>
                  </a:cubicBezTo>
                  <a:cubicBezTo>
                    <a:pt x="234" y="204"/>
                    <a:pt x="246" y="133"/>
                    <a:pt x="293" y="96"/>
                  </a:cubicBezTo>
                  <a:cubicBezTo>
                    <a:pt x="313" y="82"/>
                    <a:pt x="336" y="76"/>
                    <a:pt x="359" y="76"/>
                  </a:cubicBezTo>
                  <a:cubicBezTo>
                    <a:pt x="395" y="76"/>
                    <a:pt x="429" y="91"/>
                    <a:pt x="449" y="122"/>
                  </a:cubicBezTo>
                  <a:cubicBezTo>
                    <a:pt x="486" y="173"/>
                    <a:pt x="477" y="241"/>
                    <a:pt x="429" y="277"/>
                  </a:cubicBezTo>
                  <a:cubicBezTo>
                    <a:pt x="410" y="291"/>
                    <a:pt x="387" y="300"/>
                    <a:pt x="361" y="300"/>
                  </a:cubicBezTo>
                  <a:lnTo>
                    <a:pt x="427" y="0"/>
                  </a:lnTo>
                  <a:lnTo>
                    <a:pt x="427" y="0"/>
                  </a:lnTo>
                  <a:cubicBezTo>
                    <a:pt x="376" y="0"/>
                    <a:pt x="333" y="9"/>
                    <a:pt x="302" y="29"/>
                  </a:cubicBezTo>
                  <a:cubicBezTo>
                    <a:pt x="48" y="190"/>
                    <a:pt x="296" y="453"/>
                    <a:pt x="189" y="628"/>
                  </a:cubicBezTo>
                  <a:cubicBezTo>
                    <a:pt x="81" y="801"/>
                    <a:pt x="0" y="973"/>
                    <a:pt x="178" y="1092"/>
                  </a:cubicBezTo>
                  <a:cubicBezTo>
                    <a:pt x="232" y="1129"/>
                    <a:pt x="291" y="1143"/>
                    <a:pt x="347" y="1143"/>
                  </a:cubicBezTo>
                  <a:cubicBezTo>
                    <a:pt x="472" y="1143"/>
                    <a:pt x="579" y="1077"/>
                    <a:pt x="579" y="1077"/>
                  </a:cubicBezTo>
                  <a:cubicBezTo>
                    <a:pt x="1385" y="461"/>
                    <a:pt x="766" y="0"/>
                    <a:pt x="427" y="0"/>
                  </a:cubicBezTo>
                  <a:lnTo>
                    <a:pt x="316" y="102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8" name="Freeform 123"/>
            <p:cNvSpPr>
              <a:spLocks noChangeArrowheads="1"/>
            </p:cNvSpPr>
            <p:nvPr/>
          </p:nvSpPr>
          <p:spPr bwMode="auto">
            <a:xfrm>
              <a:off x="5232" y="686"/>
              <a:ext cx="53" cy="49"/>
            </a:xfrm>
            <a:custGeom>
              <a:avLst/>
              <a:gdLst>
                <a:gd name="T0" fmla="*/ 122 w 239"/>
                <a:gd name="T1" fmla="*/ 0 h 222"/>
                <a:gd name="T2" fmla="*/ 122 w 239"/>
                <a:gd name="T3" fmla="*/ 0 h 222"/>
                <a:gd name="T4" fmla="*/ 99 w 239"/>
                <a:gd name="T5" fmla="*/ 3 h 222"/>
                <a:gd name="T6" fmla="*/ 108 w 239"/>
                <a:gd name="T7" fmla="*/ 20 h 222"/>
                <a:gd name="T8" fmla="*/ 99 w 239"/>
                <a:gd name="T9" fmla="*/ 48 h 222"/>
                <a:gd name="T10" fmla="*/ 91 w 239"/>
                <a:gd name="T11" fmla="*/ 51 h 222"/>
                <a:gd name="T12" fmla="*/ 74 w 239"/>
                <a:gd name="T13" fmla="*/ 40 h 222"/>
                <a:gd name="T14" fmla="*/ 62 w 239"/>
                <a:gd name="T15" fmla="*/ 20 h 222"/>
                <a:gd name="T16" fmla="*/ 26 w 239"/>
                <a:gd name="T17" fmla="*/ 161 h 222"/>
                <a:gd name="T18" fmla="*/ 105 w 239"/>
                <a:gd name="T19" fmla="*/ 221 h 222"/>
                <a:gd name="T20" fmla="*/ 105 w 239"/>
                <a:gd name="T21" fmla="*/ 178 h 222"/>
                <a:gd name="T22" fmla="*/ 144 w 239"/>
                <a:gd name="T23" fmla="*/ 173 h 222"/>
                <a:gd name="T24" fmla="*/ 184 w 239"/>
                <a:gd name="T25" fmla="*/ 139 h 222"/>
                <a:gd name="T26" fmla="*/ 218 w 239"/>
                <a:gd name="T27" fmla="*/ 167 h 222"/>
                <a:gd name="T28" fmla="*/ 221 w 239"/>
                <a:gd name="T29" fmla="*/ 62 h 222"/>
                <a:gd name="T30" fmla="*/ 122 w 239"/>
                <a:gd name="T3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222">
                  <a:moveTo>
                    <a:pt x="122" y="0"/>
                  </a:moveTo>
                  <a:lnTo>
                    <a:pt x="122" y="0"/>
                  </a:lnTo>
                  <a:cubicBezTo>
                    <a:pt x="116" y="0"/>
                    <a:pt x="108" y="3"/>
                    <a:pt x="99" y="3"/>
                  </a:cubicBezTo>
                  <a:cubicBezTo>
                    <a:pt x="108" y="20"/>
                    <a:pt x="108" y="20"/>
                    <a:pt x="108" y="20"/>
                  </a:cubicBezTo>
                  <a:cubicBezTo>
                    <a:pt x="114" y="31"/>
                    <a:pt x="111" y="43"/>
                    <a:pt x="99" y="48"/>
                  </a:cubicBezTo>
                  <a:cubicBezTo>
                    <a:pt x="96" y="48"/>
                    <a:pt x="94" y="51"/>
                    <a:pt x="91" y="51"/>
                  </a:cubicBezTo>
                  <a:cubicBezTo>
                    <a:pt x="85" y="51"/>
                    <a:pt x="77" y="45"/>
                    <a:pt x="74" y="40"/>
                  </a:cubicBezTo>
                  <a:cubicBezTo>
                    <a:pt x="62" y="20"/>
                    <a:pt x="62" y="20"/>
                    <a:pt x="62" y="20"/>
                  </a:cubicBezTo>
                  <a:cubicBezTo>
                    <a:pt x="17" y="48"/>
                    <a:pt x="0" y="111"/>
                    <a:pt x="26" y="161"/>
                  </a:cubicBezTo>
                  <a:cubicBezTo>
                    <a:pt x="43" y="192"/>
                    <a:pt x="71" y="215"/>
                    <a:pt x="105" y="221"/>
                  </a:cubicBezTo>
                  <a:cubicBezTo>
                    <a:pt x="105" y="178"/>
                    <a:pt x="105" y="178"/>
                    <a:pt x="105" y="178"/>
                  </a:cubicBezTo>
                  <a:cubicBezTo>
                    <a:pt x="144" y="173"/>
                    <a:pt x="144" y="173"/>
                    <a:pt x="144" y="173"/>
                  </a:cubicBezTo>
                  <a:cubicBezTo>
                    <a:pt x="184" y="139"/>
                    <a:pt x="184" y="139"/>
                    <a:pt x="184" y="139"/>
                  </a:cubicBezTo>
                  <a:cubicBezTo>
                    <a:pt x="184" y="139"/>
                    <a:pt x="198" y="150"/>
                    <a:pt x="218" y="167"/>
                  </a:cubicBezTo>
                  <a:cubicBezTo>
                    <a:pt x="235" y="136"/>
                    <a:pt x="238" y="96"/>
                    <a:pt x="221" y="62"/>
                  </a:cubicBezTo>
                  <a:cubicBezTo>
                    <a:pt x="201" y="23"/>
                    <a:pt x="164" y="0"/>
                    <a:pt x="12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9" name="Freeform 124"/>
            <p:cNvSpPr>
              <a:spLocks noChangeArrowheads="1"/>
            </p:cNvSpPr>
            <p:nvPr/>
          </p:nvSpPr>
          <p:spPr bwMode="auto">
            <a:xfrm>
              <a:off x="5265" y="718"/>
              <a:ext cx="136" cy="118"/>
            </a:xfrm>
            <a:custGeom>
              <a:avLst/>
              <a:gdLst>
                <a:gd name="T0" fmla="*/ 40 w 606"/>
                <a:gd name="T1" fmla="*/ 0 h 524"/>
                <a:gd name="T2" fmla="*/ 40 w 606"/>
                <a:gd name="T3" fmla="*/ 0 h 524"/>
                <a:gd name="T4" fmla="*/ 0 w 606"/>
                <a:gd name="T5" fmla="*/ 34 h 524"/>
                <a:gd name="T6" fmla="*/ 45 w 606"/>
                <a:gd name="T7" fmla="*/ 25 h 524"/>
                <a:gd name="T8" fmla="*/ 45 w 606"/>
                <a:gd name="T9" fmla="*/ 34 h 524"/>
                <a:gd name="T10" fmla="*/ 48 w 606"/>
                <a:gd name="T11" fmla="*/ 110 h 524"/>
                <a:gd name="T12" fmla="*/ 458 w 606"/>
                <a:gd name="T13" fmla="*/ 483 h 524"/>
                <a:gd name="T14" fmla="*/ 597 w 606"/>
                <a:gd name="T15" fmla="*/ 523 h 524"/>
                <a:gd name="T16" fmla="*/ 597 w 606"/>
                <a:gd name="T17" fmla="*/ 523 h 524"/>
                <a:gd name="T18" fmla="*/ 74 w 606"/>
                <a:gd name="T19" fmla="*/ 28 h 524"/>
                <a:gd name="T20" fmla="*/ 40 w 606"/>
                <a:gd name="T21"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6" h="524">
                  <a:moveTo>
                    <a:pt x="40" y="0"/>
                  </a:moveTo>
                  <a:lnTo>
                    <a:pt x="40" y="0"/>
                  </a:lnTo>
                  <a:cubicBezTo>
                    <a:pt x="0" y="34"/>
                    <a:pt x="0" y="34"/>
                    <a:pt x="0" y="34"/>
                  </a:cubicBezTo>
                  <a:cubicBezTo>
                    <a:pt x="45" y="25"/>
                    <a:pt x="45" y="25"/>
                    <a:pt x="45" y="25"/>
                  </a:cubicBezTo>
                  <a:cubicBezTo>
                    <a:pt x="45" y="34"/>
                    <a:pt x="45" y="34"/>
                    <a:pt x="45" y="34"/>
                  </a:cubicBezTo>
                  <a:cubicBezTo>
                    <a:pt x="48" y="110"/>
                    <a:pt x="48" y="110"/>
                    <a:pt x="48" y="110"/>
                  </a:cubicBezTo>
                  <a:cubicBezTo>
                    <a:pt x="179" y="229"/>
                    <a:pt x="458" y="483"/>
                    <a:pt x="458" y="483"/>
                  </a:cubicBezTo>
                  <a:cubicBezTo>
                    <a:pt x="458" y="483"/>
                    <a:pt x="577" y="523"/>
                    <a:pt x="597" y="523"/>
                  </a:cubicBezTo>
                  <a:lnTo>
                    <a:pt x="597" y="523"/>
                  </a:lnTo>
                  <a:cubicBezTo>
                    <a:pt x="605" y="520"/>
                    <a:pt x="193" y="138"/>
                    <a:pt x="74" y="28"/>
                  </a:cubicBezTo>
                  <a:cubicBezTo>
                    <a:pt x="54" y="11"/>
                    <a:pt x="40" y="0"/>
                    <a:pt x="4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0" name="Freeform 125"/>
            <p:cNvSpPr>
              <a:spLocks noChangeArrowheads="1"/>
            </p:cNvSpPr>
            <p:nvPr/>
          </p:nvSpPr>
          <p:spPr bwMode="auto">
            <a:xfrm>
              <a:off x="5256" y="724"/>
              <a:ext cx="23" cy="175"/>
            </a:xfrm>
            <a:custGeom>
              <a:avLst/>
              <a:gdLst>
                <a:gd name="T0" fmla="*/ 84 w 108"/>
                <a:gd name="T1" fmla="*/ 0 h 776"/>
                <a:gd name="T2" fmla="*/ 39 w 108"/>
                <a:gd name="T3" fmla="*/ 9 h 776"/>
                <a:gd name="T4" fmla="*/ 0 w 108"/>
                <a:gd name="T5" fmla="*/ 14 h 776"/>
                <a:gd name="T6" fmla="*/ 0 w 108"/>
                <a:gd name="T7" fmla="*/ 57 h 776"/>
                <a:gd name="T8" fmla="*/ 28 w 108"/>
                <a:gd name="T9" fmla="*/ 645 h 776"/>
                <a:gd name="T10" fmla="*/ 62 w 108"/>
                <a:gd name="T11" fmla="*/ 775 h 776"/>
                <a:gd name="T12" fmla="*/ 107 w 108"/>
                <a:gd name="T13" fmla="*/ 645 h 776"/>
                <a:gd name="T14" fmla="*/ 87 w 108"/>
                <a:gd name="T15" fmla="*/ 85 h 776"/>
                <a:gd name="T16" fmla="*/ 84 w 108"/>
                <a:gd name="T17" fmla="*/ 9 h 776"/>
                <a:gd name="T18" fmla="*/ 84 w 108"/>
                <a:gd name="T19"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776">
                  <a:moveTo>
                    <a:pt x="84" y="0"/>
                  </a:moveTo>
                  <a:lnTo>
                    <a:pt x="39" y="9"/>
                  </a:lnTo>
                  <a:lnTo>
                    <a:pt x="0" y="14"/>
                  </a:lnTo>
                  <a:lnTo>
                    <a:pt x="0" y="57"/>
                  </a:lnTo>
                  <a:lnTo>
                    <a:pt x="28" y="645"/>
                  </a:lnTo>
                  <a:lnTo>
                    <a:pt x="62" y="775"/>
                  </a:lnTo>
                  <a:lnTo>
                    <a:pt x="107" y="645"/>
                  </a:lnTo>
                  <a:lnTo>
                    <a:pt x="87" y="85"/>
                  </a:lnTo>
                  <a:lnTo>
                    <a:pt x="84" y="9"/>
                  </a:lnTo>
                  <a:lnTo>
                    <a:pt x="8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1" name="Freeform 126"/>
            <p:cNvSpPr>
              <a:spLocks noChangeArrowheads="1"/>
            </p:cNvSpPr>
            <p:nvPr/>
          </p:nvSpPr>
          <p:spPr bwMode="auto">
            <a:xfrm>
              <a:off x="5256" y="724"/>
              <a:ext cx="23" cy="175"/>
            </a:xfrm>
            <a:custGeom>
              <a:avLst/>
              <a:gdLst>
                <a:gd name="T0" fmla="*/ 84 w 108"/>
                <a:gd name="T1" fmla="*/ 0 h 776"/>
                <a:gd name="T2" fmla="*/ 39 w 108"/>
                <a:gd name="T3" fmla="*/ 9 h 776"/>
                <a:gd name="T4" fmla="*/ 0 w 108"/>
                <a:gd name="T5" fmla="*/ 14 h 776"/>
                <a:gd name="T6" fmla="*/ 0 w 108"/>
                <a:gd name="T7" fmla="*/ 57 h 776"/>
                <a:gd name="T8" fmla="*/ 28 w 108"/>
                <a:gd name="T9" fmla="*/ 645 h 776"/>
                <a:gd name="T10" fmla="*/ 62 w 108"/>
                <a:gd name="T11" fmla="*/ 775 h 776"/>
                <a:gd name="T12" fmla="*/ 107 w 108"/>
                <a:gd name="T13" fmla="*/ 645 h 776"/>
                <a:gd name="T14" fmla="*/ 87 w 108"/>
                <a:gd name="T15" fmla="*/ 85 h 776"/>
                <a:gd name="T16" fmla="*/ 84 w 108"/>
                <a:gd name="T17" fmla="*/ 9 h 776"/>
                <a:gd name="T18" fmla="*/ 84 w 108"/>
                <a:gd name="T19"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776">
                  <a:moveTo>
                    <a:pt x="84" y="0"/>
                  </a:moveTo>
                  <a:lnTo>
                    <a:pt x="39" y="9"/>
                  </a:lnTo>
                  <a:lnTo>
                    <a:pt x="0" y="14"/>
                  </a:lnTo>
                  <a:lnTo>
                    <a:pt x="0" y="57"/>
                  </a:lnTo>
                  <a:lnTo>
                    <a:pt x="28" y="645"/>
                  </a:lnTo>
                  <a:lnTo>
                    <a:pt x="62" y="775"/>
                  </a:lnTo>
                  <a:lnTo>
                    <a:pt x="107" y="645"/>
                  </a:lnTo>
                  <a:lnTo>
                    <a:pt x="87" y="85"/>
                  </a:lnTo>
                  <a:lnTo>
                    <a:pt x="84" y="9"/>
                  </a:lnTo>
                  <a:lnTo>
                    <a:pt x="84"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2" name="Freeform 127"/>
            <p:cNvSpPr>
              <a:spLocks noChangeArrowheads="1"/>
            </p:cNvSpPr>
            <p:nvPr/>
          </p:nvSpPr>
          <p:spPr bwMode="auto">
            <a:xfrm>
              <a:off x="5239" y="672"/>
              <a:ext cx="18" cy="25"/>
            </a:xfrm>
            <a:custGeom>
              <a:avLst/>
              <a:gdLst>
                <a:gd name="T0" fmla="*/ 23 w 84"/>
                <a:gd name="T1" fmla="*/ 0 h 114"/>
                <a:gd name="T2" fmla="*/ 23 w 84"/>
                <a:gd name="T3" fmla="*/ 0 h 114"/>
                <a:gd name="T4" fmla="*/ 14 w 84"/>
                <a:gd name="T5" fmla="*/ 3 h 114"/>
                <a:gd name="T6" fmla="*/ 14 w 84"/>
                <a:gd name="T7" fmla="*/ 3 h 114"/>
                <a:gd name="T8" fmla="*/ 6 w 84"/>
                <a:gd name="T9" fmla="*/ 28 h 114"/>
                <a:gd name="T10" fmla="*/ 31 w 84"/>
                <a:gd name="T11" fmla="*/ 82 h 114"/>
                <a:gd name="T12" fmla="*/ 43 w 84"/>
                <a:gd name="T13" fmla="*/ 102 h 114"/>
                <a:gd name="T14" fmla="*/ 60 w 84"/>
                <a:gd name="T15" fmla="*/ 113 h 114"/>
                <a:gd name="T16" fmla="*/ 68 w 84"/>
                <a:gd name="T17" fmla="*/ 110 h 114"/>
                <a:gd name="T18" fmla="*/ 77 w 84"/>
                <a:gd name="T19" fmla="*/ 82 h 114"/>
                <a:gd name="T20" fmla="*/ 68 w 84"/>
                <a:gd name="T21" fmla="*/ 65 h 114"/>
                <a:gd name="T22" fmla="*/ 43 w 84"/>
                <a:gd name="T23" fmla="*/ 12 h 114"/>
                <a:gd name="T24" fmla="*/ 23 w 84"/>
                <a:gd name="T2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14">
                  <a:moveTo>
                    <a:pt x="23" y="0"/>
                  </a:moveTo>
                  <a:lnTo>
                    <a:pt x="23" y="0"/>
                  </a:lnTo>
                  <a:cubicBezTo>
                    <a:pt x="20" y="0"/>
                    <a:pt x="17" y="0"/>
                    <a:pt x="14" y="3"/>
                  </a:cubicBezTo>
                  <a:lnTo>
                    <a:pt x="14" y="3"/>
                  </a:lnTo>
                  <a:cubicBezTo>
                    <a:pt x="6" y="9"/>
                    <a:pt x="0" y="20"/>
                    <a:pt x="6" y="28"/>
                  </a:cubicBezTo>
                  <a:cubicBezTo>
                    <a:pt x="31" y="82"/>
                    <a:pt x="31" y="82"/>
                    <a:pt x="31" y="82"/>
                  </a:cubicBezTo>
                  <a:cubicBezTo>
                    <a:pt x="43" y="102"/>
                    <a:pt x="43" y="102"/>
                    <a:pt x="43" y="102"/>
                  </a:cubicBezTo>
                  <a:cubicBezTo>
                    <a:pt x="46" y="107"/>
                    <a:pt x="54" y="113"/>
                    <a:pt x="60" y="113"/>
                  </a:cubicBezTo>
                  <a:cubicBezTo>
                    <a:pt x="63" y="113"/>
                    <a:pt x="65" y="110"/>
                    <a:pt x="68" y="110"/>
                  </a:cubicBezTo>
                  <a:cubicBezTo>
                    <a:pt x="80" y="105"/>
                    <a:pt x="83" y="93"/>
                    <a:pt x="77" y="82"/>
                  </a:cubicBezTo>
                  <a:cubicBezTo>
                    <a:pt x="68" y="65"/>
                    <a:pt x="68" y="65"/>
                    <a:pt x="68" y="65"/>
                  </a:cubicBezTo>
                  <a:cubicBezTo>
                    <a:pt x="43" y="12"/>
                    <a:pt x="43" y="12"/>
                    <a:pt x="43" y="12"/>
                  </a:cubicBezTo>
                  <a:cubicBezTo>
                    <a:pt x="37" y="3"/>
                    <a:pt x="31" y="0"/>
                    <a:pt x="2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3" name="Freeform 128"/>
            <p:cNvSpPr>
              <a:spLocks noChangeArrowheads="1"/>
            </p:cNvSpPr>
            <p:nvPr/>
          </p:nvSpPr>
          <p:spPr bwMode="auto">
            <a:xfrm>
              <a:off x="5163" y="1607"/>
              <a:ext cx="53" cy="49"/>
            </a:xfrm>
            <a:custGeom>
              <a:avLst/>
              <a:gdLst>
                <a:gd name="T0" fmla="*/ 116 w 236"/>
                <a:gd name="T1" fmla="*/ 0 h 221"/>
                <a:gd name="T2" fmla="*/ 116 w 236"/>
                <a:gd name="T3" fmla="*/ 0 h 221"/>
                <a:gd name="T4" fmla="*/ 34 w 236"/>
                <a:gd name="T5" fmla="*/ 37 h 221"/>
                <a:gd name="T6" fmla="*/ 8 w 236"/>
                <a:gd name="T7" fmla="*/ 133 h 221"/>
                <a:gd name="T8" fmla="*/ 45 w 236"/>
                <a:gd name="T9" fmla="*/ 116 h 221"/>
                <a:gd name="T10" fmla="*/ 65 w 236"/>
                <a:gd name="T11" fmla="*/ 152 h 221"/>
                <a:gd name="T12" fmla="*/ 113 w 236"/>
                <a:gd name="T13" fmla="*/ 178 h 221"/>
                <a:gd name="T14" fmla="*/ 96 w 236"/>
                <a:gd name="T15" fmla="*/ 217 h 221"/>
                <a:gd name="T16" fmla="*/ 116 w 236"/>
                <a:gd name="T17" fmla="*/ 220 h 221"/>
                <a:gd name="T18" fmla="*/ 198 w 236"/>
                <a:gd name="T19" fmla="*/ 183 h 221"/>
                <a:gd name="T20" fmla="*/ 206 w 236"/>
                <a:gd name="T21" fmla="*/ 51 h 221"/>
                <a:gd name="T22" fmla="*/ 195 w 236"/>
                <a:gd name="T23" fmla="*/ 65 h 221"/>
                <a:gd name="T24" fmla="*/ 181 w 236"/>
                <a:gd name="T25" fmla="*/ 71 h 221"/>
                <a:gd name="T26" fmla="*/ 167 w 236"/>
                <a:gd name="T27" fmla="*/ 65 h 221"/>
                <a:gd name="T28" fmla="*/ 164 w 236"/>
                <a:gd name="T29" fmla="*/ 37 h 221"/>
                <a:gd name="T30" fmla="*/ 181 w 236"/>
                <a:gd name="T31" fmla="*/ 19 h 221"/>
                <a:gd name="T32" fmla="*/ 116 w 236"/>
                <a:gd name="T3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221">
                  <a:moveTo>
                    <a:pt x="116" y="0"/>
                  </a:moveTo>
                  <a:lnTo>
                    <a:pt x="116" y="0"/>
                  </a:lnTo>
                  <a:cubicBezTo>
                    <a:pt x="84" y="0"/>
                    <a:pt x="56" y="11"/>
                    <a:pt x="34" y="37"/>
                  </a:cubicBezTo>
                  <a:cubicBezTo>
                    <a:pt x="8" y="62"/>
                    <a:pt x="0" y="99"/>
                    <a:pt x="8" y="133"/>
                  </a:cubicBezTo>
                  <a:cubicBezTo>
                    <a:pt x="45" y="116"/>
                    <a:pt x="45" y="116"/>
                    <a:pt x="45" y="116"/>
                  </a:cubicBezTo>
                  <a:cubicBezTo>
                    <a:pt x="65" y="152"/>
                    <a:pt x="65" y="152"/>
                    <a:pt x="65" y="152"/>
                  </a:cubicBezTo>
                  <a:cubicBezTo>
                    <a:pt x="113" y="178"/>
                    <a:pt x="113" y="178"/>
                    <a:pt x="113" y="178"/>
                  </a:cubicBezTo>
                  <a:cubicBezTo>
                    <a:pt x="113" y="178"/>
                    <a:pt x="107" y="192"/>
                    <a:pt x="96" y="217"/>
                  </a:cubicBezTo>
                  <a:cubicBezTo>
                    <a:pt x="102" y="220"/>
                    <a:pt x="107" y="220"/>
                    <a:pt x="116" y="220"/>
                  </a:cubicBezTo>
                  <a:cubicBezTo>
                    <a:pt x="144" y="220"/>
                    <a:pt x="175" y="206"/>
                    <a:pt x="198" y="183"/>
                  </a:cubicBezTo>
                  <a:cubicBezTo>
                    <a:pt x="232" y="147"/>
                    <a:pt x="235" y="90"/>
                    <a:pt x="206" y="51"/>
                  </a:cubicBezTo>
                  <a:cubicBezTo>
                    <a:pt x="195" y="65"/>
                    <a:pt x="195" y="65"/>
                    <a:pt x="195" y="65"/>
                  </a:cubicBezTo>
                  <a:cubicBezTo>
                    <a:pt x="189" y="68"/>
                    <a:pt x="184" y="71"/>
                    <a:pt x="181" y="71"/>
                  </a:cubicBezTo>
                  <a:cubicBezTo>
                    <a:pt x="175" y="71"/>
                    <a:pt x="170" y="71"/>
                    <a:pt x="167" y="65"/>
                  </a:cubicBezTo>
                  <a:cubicBezTo>
                    <a:pt x="158" y="59"/>
                    <a:pt x="158" y="45"/>
                    <a:pt x="164" y="37"/>
                  </a:cubicBezTo>
                  <a:cubicBezTo>
                    <a:pt x="181" y="19"/>
                    <a:pt x="181" y="19"/>
                    <a:pt x="181" y="19"/>
                  </a:cubicBezTo>
                  <a:cubicBezTo>
                    <a:pt x="161" y="5"/>
                    <a:pt x="138" y="0"/>
                    <a:pt x="11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4" name="Freeform 129"/>
            <p:cNvSpPr>
              <a:spLocks noChangeArrowheads="1"/>
            </p:cNvSpPr>
            <p:nvPr/>
          </p:nvSpPr>
          <p:spPr bwMode="auto">
            <a:xfrm>
              <a:off x="5120" y="1641"/>
              <a:ext cx="68" cy="165"/>
            </a:xfrm>
            <a:custGeom>
              <a:avLst/>
              <a:gdLst>
                <a:gd name="T0" fmla="*/ 255 w 304"/>
                <a:gd name="T1" fmla="*/ 0 h 734"/>
                <a:gd name="T2" fmla="*/ 255 w 304"/>
                <a:gd name="T3" fmla="*/ 0 h 734"/>
                <a:gd name="T4" fmla="*/ 277 w 304"/>
                <a:gd name="T5" fmla="*/ 37 h 734"/>
                <a:gd name="T6" fmla="*/ 272 w 304"/>
                <a:gd name="T7" fmla="*/ 40 h 734"/>
                <a:gd name="T8" fmla="*/ 201 w 304"/>
                <a:gd name="T9" fmla="*/ 71 h 734"/>
                <a:gd name="T10" fmla="*/ 0 w 304"/>
                <a:gd name="T11" fmla="*/ 588 h 734"/>
                <a:gd name="T12" fmla="*/ 12 w 304"/>
                <a:gd name="T13" fmla="*/ 733 h 734"/>
                <a:gd name="T14" fmla="*/ 12 w 304"/>
                <a:gd name="T15" fmla="*/ 733 h 734"/>
                <a:gd name="T16" fmla="*/ 286 w 304"/>
                <a:gd name="T17" fmla="*/ 65 h 734"/>
                <a:gd name="T18" fmla="*/ 303 w 304"/>
                <a:gd name="T19" fmla="*/ 26 h 734"/>
                <a:gd name="T20" fmla="*/ 255 w 304"/>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734">
                  <a:moveTo>
                    <a:pt x="255" y="0"/>
                  </a:moveTo>
                  <a:lnTo>
                    <a:pt x="255" y="0"/>
                  </a:lnTo>
                  <a:cubicBezTo>
                    <a:pt x="277" y="37"/>
                    <a:pt x="277" y="37"/>
                    <a:pt x="277" y="37"/>
                  </a:cubicBezTo>
                  <a:cubicBezTo>
                    <a:pt x="272" y="40"/>
                    <a:pt x="272" y="40"/>
                    <a:pt x="272" y="40"/>
                  </a:cubicBezTo>
                  <a:cubicBezTo>
                    <a:pt x="201" y="71"/>
                    <a:pt x="201" y="71"/>
                    <a:pt x="201" y="71"/>
                  </a:cubicBezTo>
                  <a:cubicBezTo>
                    <a:pt x="136" y="235"/>
                    <a:pt x="0" y="588"/>
                    <a:pt x="0" y="588"/>
                  </a:cubicBezTo>
                  <a:cubicBezTo>
                    <a:pt x="0" y="588"/>
                    <a:pt x="3" y="727"/>
                    <a:pt x="12" y="733"/>
                  </a:cubicBezTo>
                  <a:lnTo>
                    <a:pt x="12" y="733"/>
                  </a:lnTo>
                  <a:cubicBezTo>
                    <a:pt x="20" y="733"/>
                    <a:pt x="227" y="215"/>
                    <a:pt x="286" y="65"/>
                  </a:cubicBezTo>
                  <a:cubicBezTo>
                    <a:pt x="297" y="40"/>
                    <a:pt x="303" y="26"/>
                    <a:pt x="303" y="26"/>
                  </a:cubicBezTo>
                  <a:cubicBezTo>
                    <a:pt x="255" y="0"/>
                    <a:pt x="255" y="0"/>
                    <a:pt x="25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5" name="Freeform 130"/>
            <p:cNvSpPr>
              <a:spLocks noChangeArrowheads="1"/>
            </p:cNvSpPr>
            <p:nvPr/>
          </p:nvSpPr>
          <p:spPr bwMode="auto">
            <a:xfrm>
              <a:off x="5016" y="1633"/>
              <a:ext cx="165" cy="74"/>
            </a:xfrm>
            <a:custGeom>
              <a:avLst/>
              <a:gdLst>
                <a:gd name="T0" fmla="*/ 690 w 733"/>
                <a:gd name="T1" fmla="*/ 0 h 332"/>
                <a:gd name="T2" fmla="*/ 653 w 733"/>
                <a:gd name="T3" fmla="*/ 17 h 332"/>
                <a:gd name="T4" fmla="*/ 113 w 733"/>
                <a:gd name="T5" fmla="*/ 251 h 332"/>
                <a:gd name="T6" fmla="*/ 0 w 733"/>
                <a:gd name="T7" fmla="*/ 331 h 332"/>
                <a:gd name="T8" fmla="*/ 138 w 733"/>
                <a:gd name="T9" fmla="*/ 325 h 332"/>
                <a:gd name="T10" fmla="*/ 656 w 733"/>
                <a:gd name="T11" fmla="*/ 107 h 332"/>
                <a:gd name="T12" fmla="*/ 727 w 733"/>
                <a:gd name="T13" fmla="*/ 76 h 332"/>
                <a:gd name="T14" fmla="*/ 732 w 733"/>
                <a:gd name="T15" fmla="*/ 73 h 332"/>
                <a:gd name="T16" fmla="*/ 710 w 733"/>
                <a:gd name="T17" fmla="*/ 36 h 332"/>
                <a:gd name="T18" fmla="*/ 690 w 733"/>
                <a:gd name="T1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2">
                  <a:moveTo>
                    <a:pt x="690" y="0"/>
                  </a:moveTo>
                  <a:lnTo>
                    <a:pt x="653" y="17"/>
                  </a:lnTo>
                  <a:lnTo>
                    <a:pt x="113" y="251"/>
                  </a:lnTo>
                  <a:lnTo>
                    <a:pt x="0" y="331"/>
                  </a:lnTo>
                  <a:lnTo>
                    <a:pt x="138" y="325"/>
                  </a:lnTo>
                  <a:lnTo>
                    <a:pt x="656" y="107"/>
                  </a:lnTo>
                  <a:lnTo>
                    <a:pt x="727" y="76"/>
                  </a:lnTo>
                  <a:lnTo>
                    <a:pt x="732" y="73"/>
                  </a:lnTo>
                  <a:lnTo>
                    <a:pt x="710" y="36"/>
                  </a:lnTo>
                  <a:lnTo>
                    <a:pt x="69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6" name="Freeform 131"/>
            <p:cNvSpPr>
              <a:spLocks noChangeArrowheads="1"/>
            </p:cNvSpPr>
            <p:nvPr/>
          </p:nvSpPr>
          <p:spPr bwMode="auto">
            <a:xfrm>
              <a:off x="5016" y="1633"/>
              <a:ext cx="165" cy="74"/>
            </a:xfrm>
            <a:custGeom>
              <a:avLst/>
              <a:gdLst>
                <a:gd name="T0" fmla="*/ 690 w 733"/>
                <a:gd name="T1" fmla="*/ 0 h 332"/>
                <a:gd name="T2" fmla="*/ 653 w 733"/>
                <a:gd name="T3" fmla="*/ 17 h 332"/>
                <a:gd name="T4" fmla="*/ 113 w 733"/>
                <a:gd name="T5" fmla="*/ 251 h 332"/>
                <a:gd name="T6" fmla="*/ 0 w 733"/>
                <a:gd name="T7" fmla="*/ 331 h 332"/>
                <a:gd name="T8" fmla="*/ 138 w 733"/>
                <a:gd name="T9" fmla="*/ 325 h 332"/>
                <a:gd name="T10" fmla="*/ 656 w 733"/>
                <a:gd name="T11" fmla="*/ 107 h 332"/>
                <a:gd name="T12" fmla="*/ 727 w 733"/>
                <a:gd name="T13" fmla="*/ 76 h 332"/>
                <a:gd name="T14" fmla="*/ 732 w 733"/>
                <a:gd name="T15" fmla="*/ 73 h 332"/>
                <a:gd name="T16" fmla="*/ 710 w 733"/>
                <a:gd name="T17" fmla="*/ 36 h 332"/>
                <a:gd name="T18" fmla="*/ 690 w 733"/>
                <a:gd name="T1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2">
                  <a:moveTo>
                    <a:pt x="690" y="0"/>
                  </a:moveTo>
                  <a:lnTo>
                    <a:pt x="653" y="17"/>
                  </a:lnTo>
                  <a:lnTo>
                    <a:pt x="113" y="251"/>
                  </a:lnTo>
                  <a:lnTo>
                    <a:pt x="0" y="331"/>
                  </a:lnTo>
                  <a:lnTo>
                    <a:pt x="138" y="325"/>
                  </a:lnTo>
                  <a:lnTo>
                    <a:pt x="656" y="107"/>
                  </a:lnTo>
                  <a:lnTo>
                    <a:pt x="727" y="76"/>
                  </a:lnTo>
                  <a:lnTo>
                    <a:pt x="732" y="73"/>
                  </a:lnTo>
                  <a:lnTo>
                    <a:pt x="710" y="36"/>
                  </a:lnTo>
                  <a:lnTo>
                    <a:pt x="69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7" name="Freeform 132"/>
            <p:cNvSpPr>
              <a:spLocks noChangeArrowheads="1"/>
            </p:cNvSpPr>
            <p:nvPr/>
          </p:nvSpPr>
          <p:spPr bwMode="auto">
            <a:xfrm>
              <a:off x="5199" y="1600"/>
              <a:ext cx="22" cy="22"/>
            </a:xfrm>
            <a:custGeom>
              <a:avLst/>
              <a:gdLst>
                <a:gd name="T0" fmla="*/ 77 w 100"/>
                <a:gd name="T1" fmla="*/ 0 h 101"/>
                <a:gd name="T2" fmla="*/ 77 w 100"/>
                <a:gd name="T3" fmla="*/ 0 h 101"/>
                <a:gd name="T4" fmla="*/ 60 w 100"/>
                <a:gd name="T5" fmla="*/ 6 h 101"/>
                <a:gd name="T6" fmla="*/ 23 w 100"/>
                <a:gd name="T7" fmla="*/ 48 h 101"/>
                <a:gd name="T8" fmla="*/ 6 w 100"/>
                <a:gd name="T9" fmla="*/ 66 h 101"/>
                <a:gd name="T10" fmla="*/ 9 w 100"/>
                <a:gd name="T11" fmla="*/ 94 h 101"/>
                <a:gd name="T12" fmla="*/ 23 w 100"/>
                <a:gd name="T13" fmla="*/ 100 h 101"/>
                <a:gd name="T14" fmla="*/ 37 w 100"/>
                <a:gd name="T15" fmla="*/ 94 h 101"/>
                <a:gd name="T16" fmla="*/ 48 w 100"/>
                <a:gd name="T17" fmla="*/ 80 h 101"/>
                <a:gd name="T18" fmla="*/ 91 w 100"/>
                <a:gd name="T19" fmla="*/ 34 h 101"/>
                <a:gd name="T20" fmla="*/ 88 w 100"/>
                <a:gd name="T21" fmla="*/ 6 h 101"/>
                <a:gd name="T22" fmla="*/ 77 w 100"/>
                <a:gd name="T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01">
                  <a:moveTo>
                    <a:pt x="77" y="0"/>
                  </a:moveTo>
                  <a:lnTo>
                    <a:pt x="77" y="0"/>
                  </a:lnTo>
                  <a:cubicBezTo>
                    <a:pt x="71" y="0"/>
                    <a:pt x="65" y="3"/>
                    <a:pt x="60" y="6"/>
                  </a:cubicBezTo>
                  <a:cubicBezTo>
                    <a:pt x="23" y="48"/>
                    <a:pt x="23" y="48"/>
                    <a:pt x="23" y="48"/>
                  </a:cubicBezTo>
                  <a:cubicBezTo>
                    <a:pt x="6" y="66"/>
                    <a:pt x="6" y="66"/>
                    <a:pt x="6" y="66"/>
                  </a:cubicBezTo>
                  <a:cubicBezTo>
                    <a:pt x="0" y="74"/>
                    <a:pt x="0" y="88"/>
                    <a:pt x="9" y="94"/>
                  </a:cubicBezTo>
                  <a:cubicBezTo>
                    <a:pt x="12" y="100"/>
                    <a:pt x="17" y="100"/>
                    <a:pt x="23" y="100"/>
                  </a:cubicBezTo>
                  <a:cubicBezTo>
                    <a:pt x="26" y="100"/>
                    <a:pt x="31" y="97"/>
                    <a:pt x="37" y="94"/>
                  </a:cubicBezTo>
                  <a:cubicBezTo>
                    <a:pt x="48" y="80"/>
                    <a:pt x="48" y="80"/>
                    <a:pt x="48" y="80"/>
                  </a:cubicBezTo>
                  <a:cubicBezTo>
                    <a:pt x="91" y="34"/>
                    <a:pt x="91" y="34"/>
                    <a:pt x="91" y="34"/>
                  </a:cubicBezTo>
                  <a:cubicBezTo>
                    <a:pt x="99" y="26"/>
                    <a:pt x="96" y="12"/>
                    <a:pt x="88" y="6"/>
                  </a:cubicBezTo>
                  <a:cubicBezTo>
                    <a:pt x="85" y="3"/>
                    <a:pt x="80" y="0"/>
                    <a:pt x="7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8" name="Freeform 133"/>
            <p:cNvSpPr>
              <a:spLocks noChangeArrowheads="1"/>
            </p:cNvSpPr>
            <p:nvPr/>
          </p:nvSpPr>
          <p:spPr bwMode="auto">
            <a:xfrm>
              <a:off x="6797" y="1277"/>
              <a:ext cx="52" cy="49"/>
            </a:xfrm>
            <a:custGeom>
              <a:avLst/>
              <a:gdLst>
                <a:gd name="T0" fmla="*/ 114 w 233"/>
                <a:gd name="T1" fmla="*/ 0 h 221"/>
                <a:gd name="T2" fmla="*/ 114 w 233"/>
                <a:gd name="T3" fmla="*/ 0 h 221"/>
                <a:gd name="T4" fmla="*/ 32 w 233"/>
                <a:gd name="T5" fmla="*/ 36 h 221"/>
                <a:gd name="T6" fmla="*/ 6 w 233"/>
                <a:gd name="T7" fmla="*/ 132 h 221"/>
                <a:gd name="T8" fmla="*/ 43 w 233"/>
                <a:gd name="T9" fmla="*/ 115 h 221"/>
                <a:gd name="T10" fmla="*/ 66 w 233"/>
                <a:gd name="T11" fmla="*/ 152 h 221"/>
                <a:gd name="T12" fmla="*/ 111 w 233"/>
                <a:gd name="T13" fmla="*/ 178 h 221"/>
                <a:gd name="T14" fmla="*/ 94 w 233"/>
                <a:gd name="T15" fmla="*/ 217 h 221"/>
                <a:gd name="T16" fmla="*/ 114 w 233"/>
                <a:gd name="T17" fmla="*/ 220 h 221"/>
                <a:gd name="T18" fmla="*/ 195 w 233"/>
                <a:gd name="T19" fmla="*/ 183 h 221"/>
                <a:gd name="T20" fmla="*/ 207 w 233"/>
                <a:gd name="T21" fmla="*/ 50 h 221"/>
                <a:gd name="T22" fmla="*/ 193 w 233"/>
                <a:gd name="T23" fmla="*/ 64 h 221"/>
                <a:gd name="T24" fmla="*/ 178 w 233"/>
                <a:gd name="T25" fmla="*/ 70 h 221"/>
                <a:gd name="T26" fmla="*/ 164 w 233"/>
                <a:gd name="T27" fmla="*/ 64 h 221"/>
                <a:gd name="T28" fmla="*/ 164 w 233"/>
                <a:gd name="T29" fmla="*/ 36 h 221"/>
                <a:gd name="T30" fmla="*/ 178 w 233"/>
                <a:gd name="T31" fmla="*/ 22 h 221"/>
                <a:gd name="T32" fmla="*/ 114 w 233"/>
                <a:gd name="T3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221">
                  <a:moveTo>
                    <a:pt x="114" y="0"/>
                  </a:moveTo>
                  <a:lnTo>
                    <a:pt x="114" y="0"/>
                  </a:lnTo>
                  <a:cubicBezTo>
                    <a:pt x="85" y="0"/>
                    <a:pt x="54" y="11"/>
                    <a:pt x="32" y="36"/>
                  </a:cubicBezTo>
                  <a:cubicBezTo>
                    <a:pt x="9" y="62"/>
                    <a:pt x="0" y="98"/>
                    <a:pt x="6" y="132"/>
                  </a:cubicBezTo>
                  <a:cubicBezTo>
                    <a:pt x="43" y="115"/>
                    <a:pt x="43" y="115"/>
                    <a:pt x="43" y="115"/>
                  </a:cubicBezTo>
                  <a:cubicBezTo>
                    <a:pt x="66" y="152"/>
                    <a:pt x="66" y="152"/>
                    <a:pt x="66" y="152"/>
                  </a:cubicBezTo>
                  <a:cubicBezTo>
                    <a:pt x="111" y="178"/>
                    <a:pt x="111" y="178"/>
                    <a:pt x="111" y="178"/>
                  </a:cubicBezTo>
                  <a:cubicBezTo>
                    <a:pt x="111" y="178"/>
                    <a:pt x="105" y="192"/>
                    <a:pt x="94" y="217"/>
                  </a:cubicBezTo>
                  <a:cubicBezTo>
                    <a:pt x="102" y="220"/>
                    <a:pt x="108" y="220"/>
                    <a:pt x="114" y="220"/>
                  </a:cubicBezTo>
                  <a:cubicBezTo>
                    <a:pt x="145" y="220"/>
                    <a:pt x="173" y="209"/>
                    <a:pt x="195" y="183"/>
                  </a:cubicBezTo>
                  <a:cubicBezTo>
                    <a:pt x="229" y="146"/>
                    <a:pt x="232" y="90"/>
                    <a:pt x="207" y="50"/>
                  </a:cubicBezTo>
                  <a:cubicBezTo>
                    <a:pt x="193" y="64"/>
                    <a:pt x="193" y="64"/>
                    <a:pt x="193" y="64"/>
                  </a:cubicBezTo>
                  <a:cubicBezTo>
                    <a:pt x="190" y="70"/>
                    <a:pt x="184" y="70"/>
                    <a:pt x="178" y="70"/>
                  </a:cubicBezTo>
                  <a:cubicBezTo>
                    <a:pt x="173" y="70"/>
                    <a:pt x="170" y="70"/>
                    <a:pt x="164" y="64"/>
                  </a:cubicBezTo>
                  <a:cubicBezTo>
                    <a:pt x="156" y="59"/>
                    <a:pt x="156" y="45"/>
                    <a:pt x="164" y="36"/>
                  </a:cubicBezTo>
                  <a:cubicBezTo>
                    <a:pt x="178" y="22"/>
                    <a:pt x="178" y="22"/>
                    <a:pt x="178" y="22"/>
                  </a:cubicBezTo>
                  <a:cubicBezTo>
                    <a:pt x="159" y="8"/>
                    <a:pt x="136" y="0"/>
                    <a:pt x="11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9" name="Freeform 134"/>
            <p:cNvSpPr>
              <a:spLocks noChangeArrowheads="1"/>
            </p:cNvSpPr>
            <p:nvPr/>
          </p:nvSpPr>
          <p:spPr bwMode="auto">
            <a:xfrm>
              <a:off x="6753" y="1312"/>
              <a:ext cx="68" cy="165"/>
            </a:xfrm>
            <a:custGeom>
              <a:avLst/>
              <a:gdLst>
                <a:gd name="T0" fmla="*/ 258 w 304"/>
                <a:gd name="T1" fmla="*/ 0 h 733"/>
                <a:gd name="T2" fmla="*/ 258 w 304"/>
                <a:gd name="T3" fmla="*/ 0 h 733"/>
                <a:gd name="T4" fmla="*/ 280 w 304"/>
                <a:gd name="T5" fmla="*/ 40 h 733"/>
                <a:gd name="T6" fmla="*/ 272 w 304"/>
                <a:gd name="T7" fmla="*/ 43 h 733"/>
                <a:gd name="T8" fmla="*/ 201 w 304"/>
                <a:gd name="T9" fmla="*/ 71 h 733"/>
                <a:gd name="T10" fmla="*/ 0 w 304"/>
                <a:gd name="T11" fmla="*/ 588 h 733"/>
                <a:gd name="T12" fmla="*/ 11 w 304"/>
                <a:gd name="T13" fmla="*/ 732 h 733"/>
                <a:gd name="T14" fmla="*/ 11 w 304"/>
                <a:gd name="T15" fmla="*/ 732 h 733"/>
                <a:gd name="T16" fmla="*/ 286 w 304"/>
                <a:gd name="T17" fmla="*/ 65 h 733"/>
                <a:gd name="T18" fmla="*/ 303 w 304"/>
                <a:gd name="T19" fmla="*/ 26 h 733"/>
                <a:gd name="T20" fmla="*/ 258 w 304"/>
                <a:gd name="T21"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733">
                  <a:moveTo>
                    <a:pt x="258" y="0"/>
                  </a:moveTo>
                  <a:lnTo>
                    <a:pt x="258" y="0"/>
                  </a:lnTo>
                  <a:cubicBezTo>
                    <a:pt x="280" y="40"/>
                    <a:pt x="280" y="40"/>
                    <a:pt x="280" y="40"/>
                  </a:cubicBezTo>
                  <a:cubicBezTo>
                    <a:pt x="272" y="43"/>
                    <a:pt x="272" y="43"/>
                    <a:pt x="272" y="43"/>
                  </a:cubicBezTo>
                  <a:cubicBezTo>
                    <a:pt x="201" y="71"/>
                    <a:pt x="201" y="71"/>
                    <a:pt x="201" y="71"/>
                  </a:cubicBezTo>
                  <a:cubicBezTo>
                    <a:pt x="136" y="235"/>
                    <a:pt x="0" y="588"/>
                    <a:pt x="0" y="588"/>
                  </a:cubicBezTo>
                  <a:cubicBezTo>
                    <a:pt x="0" y="588"/>
                    <a:pt x="3" y="727"/>
                    <a:pt x="11" y="732"/>
                  </a:cubicBezTo>
                  <a:lnTo>
                    <a:pt x="11" y="732"/>
                  </a:lnTo>
                  <a:cubicBezTo>
                    <a:pt x="20" y="732"/>
                    <a:pt x="226" y="218"/>
                    <a:pt x="286" y="65"/>
                  </a:cubicBezTo>
                  <a:cubicBezTo>
                    <a:pt x="297" y="40"/>
                    <a:pt x="303" y="26"/>
                    <a:pt x="303" y="26"/>
                  </a:cubicBezTo>
                  <a:cubicBezTo>
                    <a:pt x="258" y="0"/>
                    <a:pt x="258" y="0"/>
                    <a:pt x="25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0" name="Freeform 135"/>
            <p:cNvSpPr>
              <a:spLocks noChangeArrowheads="1"/>
            </p:cNvSpPr>
            <p:nvPr/>
          </p:nvSpPr>
          <p:spPr bwMode="auto">
            <a:xfrm>
              <a:off x="6651" y="1303"/>
              <a:ext cx="165" cy="75"/>
            </a:xfrm>
            <a:custGeom>
              <a:avLst/>
              <a:gdLst>
                <a:gd name="T0" fmla="*/ 687 w 733"/>
                <a:gd name="T1" fmla="*/ 0 h 335"/>
                <a:gd name="T2" fmla="*/ 650 w 733"/>
                <a:gd name="T3" fmla="*/ 17 h 335"/>
                <a:gd name="T4" fmla="*/ 110 w 733"/>
                <a:gd name="T5" fmla="*/ 252 h 335"/>
                <a:gd name="T6" fmla="*/ 0 w 733"/>
                <a:gd name="T7" fmla="*/ 334 h 335"/>
                <a:gd name="T8" fmla="*/ 138 w 733"/>
                <a:gd name="T9" fmla="*/ 326 h 335"/>
                <a:gd name="T10" fmla="*/ 653 w 733"/>
                <a:gd name="T11" fmla="*/ 108 h 335"/>
                <a:gd name="T12" fmla="*/ 724 w 733"/>
                <a:gd name="T13" fmla="*/ 80 h 335"/>
                <a:gd name="T14" fmla="*/ 732 w 733"/>
                <a:gd name="T15" fmla="*/ 77 h 335"/>
                <a:gd name="T16" fmla="*/ 710 w 733"/>
                <a:gd name="T17" fmla="*/ 37 h 335"/>
                <a:gd name="T18" fmla="*/ 687 w 733"/>
                <a:gd name="T1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5">
                  <a:moveTo>
                    <a:pt x="687" y="0"/>
                  </a:moveTo>
                  <a:lnTo>
                    <a:pt x="650" y="17"/>
                  </a:lnTo>
                  <a:lnTo>
                    <a:pt x="110" y="252"/>
                  </a:lnTo>
                  <a:lnTo>
                    <a:pt x="0" y="334"/>
                  </a:lnTo>
                  <a:lnTo>
                    <a:pt x="138" y="326"/>
                  </a:lnTo>
                  <a:lnTo>
                    <a:pt x="653" y="108"/>
                  </a:lnTo>
                  <a:lnTo>
                    <a:pt x="724" y="80"/>
                  </a:lnTo>
                  <a:lnTo>
                    <a:pt x="732" y="77"/>
                  </a:lnTo>
                  <a:lnTo>
                    <a:pt x="710" y="37"/>
                  </a:lnTo>
                  <a:lnTo>
                    <a:pt x="687"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1" name="Freeform 136"/>
            <p:cNvSpPr>
              <a:spLocks noChangeArrowheads="1"/>
            </p:cNvSpPr>
            <p:nvPr/>
          </p:nvSpPr>
          <p:spPr bwMode="auto">
            <a:xfrm>
              <a:off x="6651" y="1303"/>
              <a:ext cx="165" cy="75"/>
            </a:xfrm>
            <a:custGeom>
              <a:avLst/>
              <a:gdLst>
                <a:gd name="T0" fmla="*/ 687 w 733"/>
                <a:gd name="T1" fmla="*/ 0 h 335"/>
                <a:gd name="T2" fmla="*/ 650 w 733"/>
                <a:gd name="T3" fmla="*/ 17 h 335"/>
                <a:gd name="T4" fmla="*/ 110 w 733"/>
                <a:gd name="T5" fmla="*/ 252 h 335"/>
                <a:gd name="T6" fmla="*/ 0 w 733"/>
                <a:gd name="T7" fmla="*/ 334 h 335"/>
                <a:gd name="T8" fmla="*/ 138 w 733"/>
                <a:gd name="T9" fmla="*/ 326 h 335"/>
                <a:gd name="T10" fmla="*/ 653 w 733"/>
                <a:gd name="T11" fmla="*/ 108 h 335"/>
                <a:gd name="T12" fmla="*/ 724 w 733"/>
                <a:gd name="T13" fmla="*/ 80 h 335"/>
                <a:gd name="T14" fmla="*/ 732 w 733"/>
                <a:gd name="T15" fmla="*/ 77 h 335"/>
                <a:gd name="T16" fmla="*/ 710 w 733"/>
                <a:gd name="T17" fmla="*/ 37 h 335"/>
                <a:gd name="T18" fmla="*/ 687 w 733"/>
                <a:gd name="T1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5">
                  <a:moveTo>
                    <a:pt x="687" y="0"/>
                  </a:moveTo>
                  <a:lnTo>
                    <a:pt x="650" y="17"/>
                  </a:lnTo>
                  <a:lnTo>
                    <a:pt x="110" y="252"/>
                  </a:lnTo>
                  <a:lnTo>
                    <a:pt x="0" y="334"/>
                  </a:lnTo>
                  <a:lnTo>
                    <a:pt x="138" y="326"/>
                  </a:lnTo>
                  <a:lnTo>
                    <a:pt x="653" y="108"/>
                  </a:lnTo>
                  <a:lnTo>
                    <a:pt x="724" y="80"/>
                  </a:lnTo>
                  <a:lnTo>
                    <a:pt x="732" y="77"/>
                  </a:lnTo>
                  <a:lnTo>
                    <a:pt x="710" y="37"/>
                  </a:lnTo>
                  <a:lnTo>
                    <a:pt x="687"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2" name="Freeform 137"/>
            <p:cNvSpPr>
              <a:spLocks noChangeArrowheads="1"/>
            </p:cNvSpPr>
            <p:nvPr/>
          </p:nvSpPr>
          <p:spPr bwMode="auto">
            <a:xfrm>
              <a:off x="6832" y="1271"/>
              <a:ext cx="22" cy="22"/>
            </a:xfrm>
            <a:custGeom>
              <a:avLst/>
              <a:gdLst>
                <a:gd name="T0" fmla="*/ 76 w 100"/>
                <a:gd name="T1" fmla="*/ 0 h 100"/>
                <a:gd name="T2" fmla="*/ 76 w 100"/>
                <a:gd name="T3" fmla="*/ 0 h 100"/>
                <a:gd name="T4" fmla="*/ 62 w 100"/>
                <a:gd name="T5" fmla="*/ 6 h 100"/>
                <a:gd name="T6" fmla="*/ 22 w 100"/>
                <a:gd name="T7" fmla="*/ 51 h 100"/>
                <a:gd name="T8" fmla="*/ 8 w 100"/>
                <a:gd name="T9" fmla="*/ 65 h 100"/>
                <a:gd name="T10" fmla="*/ 8 w 100"/>
                <a:gd name="T11" fmla="*/ 93 h 100"/>
                <a:gd name="T12" fmla="*/ 22 w 100"/>
                <a:gd name="T13" fmla="*/ 99 h 100"/>
                <a:gd name="T14" fmla="*/ 37 w 100"/>
                <a:gd name="T15" fmla="*/ 93 h 100"/>
                <a:gd name="T16" fmla="*/ 51 w 100"/>
                <a:gd name="T17" fmla="*/ 79 h 100"/>
                <a:gd name="T18" fmla="*/ 90 w 100"/>
                <a:gd name="T19" fmla="*/ 34 h 100"/>
                <a:gd name="T20" fmla="*/ 90 w 100"/>
                <a:gd name="T21" fmla="*/ 6 h 100"/>
                <a:gd name="T22" fmla="*/ 76 w 100"/>
                <a:gd name="T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00">
                  <a:moveTo>
                    <a:pt x="76" y="0"/>
                  </a:moveTo>
                  <a:lnTo>
                    <a:pt x="76" y="0"/>
                  </a:lnTo>
                  <a:cubicBezTo>
                    <a:pt x="71" y="0"/>
                    <a:pt x="65" y="3"/>
                    <a:pt x="62" y="6"/>
                  </a:cubicBezTo>
                  <a:cubicBezTo>
                    <a:pt x="22" y="51"/>
                    <a:pt x="22" y="51"/>
                    <a:pt x="22" y="51"/>
                  </a:cubicBezTo>
                  <a:cubicBezTo>
                    <a:pt x="8" y="65"/>
                    <a:pt x="8" y="65"/>
                    <a:pt x="8" y="65"/>
                  </a:cubicBezTo>
                  <a:cubicBezTo>
                    <a:pt x="0" y="74"/>
                    <a:pt x="0" y="88"/>
                    <a:pt x="8" y="93"/>
                  </a:cubicBezTo>
                  <a:cubicBezTo>
                    <a:pt x="14" y="99"/>
                    <a:pt x="17" y="99"/>
                    <a:pt x="22" y="99"/>
                  </a:cubicBezTo>
                  <a:cubicBezTo>
                    <a:pt x="28" y="99"/>
                    <a:pt x="34" y="99"/>
                    <a:pt x="37" y="93"/>
                  </a:cubicBezTo>
                  <a:cubicBezTo>
                    <a:pt x="51" y="79"/>
                    <a:pt x="51" y="79"/>
                    <a:pt x="51" y="79"/>
                  </a:cubicBezTo>
                  <a:cubicBezTo>
                    <a:pt x="90" y="34"/>
                    <a:pt x="90" y="34"/>
                    <a:pt x="90" y="34"/>
                  </a:cubicBezTo>
                  <a:cubicBezTo>
                    <a:pt x="99" y="26"/>
                    <a:pt x="99" y="14"/>
                    <a:pt x="90" y="6"/>
                  </a:cubicBezTo>
                  <a:cubicBezTo>
                    <a:pt x="88" y="3"/>
                    <a:pt x="82" y="0"/>
                    <a:pt x="7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3" name="Freeform 138"/>
            <p:cNvSpPr>
              <a:spLocks noChangeArrowheads="1"/>
            </p:cNvSpPr>
            <p:nvPr/>
          </p:nvSpPr>
          <p:spPr bwMode="auto">
            <a:xfrm>
              <a:off x="5699" y="1805"/>
              <a:ext cx="53" cy="49"/>
            </a:xfrm>
            <a:custGeom>
              <a:avLst/>
              <a:gdLst>
                <a:gd name="T0" fmla="*/ 121 w 238"/>
                <a:gd name="T1" fmla="*/ 0 h 219"/>
                <a:gd name="T2" fmla="*/ 121 w 238"/>
                <a:gd name="T3" fmla="*/ 0 h 219"/>
                <a:gd name="T4" fmla="*/ 87 w 238"/>
                <a:gd name="T5" fmla="*/ 6 h 219"/>
                <a:gd name="T6" fmla="*/ 99 w 238"/>
                <a:gd name="T7" fmla="*/ 20 h 219"/>
                <a:gd name="T8" fmla="*/ 93 w 238"/>
                <a:gd name="T9" fmla="*/ 48 h 219"/>
                <a:gd name="T10" fmla="*/ 82 w 238"/>
                <a:gd name="T11" fmla="*/ 51 h 219"/>
                <a:gd name="T12" fmla="*/ 65 w 238"/>
                <a:gd name="T13" fmla="*/ 43 h 219"/>
                <a:gd name="T14" fmla="*/ 53 w 238"/>
                <a:gd name="T15" fmla="*/ 26 h 219"/>
                <a:gd name="T16" fmla="*/ 31 w 238"/>
                <a:gd name="T17" fmla="*/ 170 h 219"/>
                <a:gd name="T18" fmla="*/ 119 w 238"/>
                <a:gd name="T19" fmla="*/ 218 h 219"/>
                <a:gd name="T20" fmla="*/ 110 w 238"/>
                <a:gd name="T21" fmla="*/ 179 h 219"/>
                <a:gd name="T22" fmla="*/ 153 w 238"/>
                <a:gd name="T23" fmla="*/ 167 h 219"/>
                <a:gd name="T24" fmla="*/ 186 w 238"/>
                <a:gd name="T25" fmla="*/ 130 h 219"/>
                <a:gd name="T26" fmla="*/ 223 w 238"/>
                <a:gd name="T27" fmla="*/ 156 h 219"/>
                <a:gd name="T28" fmla="*/ 214 w 238"/>
                <a:gd name="T29" fmla="*/ 48 h 219"/>
                <a:gd name="T30" fmla="*/ 121 w 238"/>
                <a:gd name="T3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8" h="219">
                  <a:moveTo>
                    <a:pt x="121" y="0"/>
                  </a:moveTo>
                  <a:lnTo>
                    <a:pt x="121" y="0"/>
                  </a:lnTo>
                  <a:cubicBezTo>
                    <a:pt x="110" y="0"/>
                    <a:pt x="99" y="0"/>
                    <a:pt x="87" y="6"/>
                  </a:cubicBezTo>
                  <a:cubicBezTo>
                    <a:pt x="99" y="20"/>
                    <a:pt x="99" y="20"/>
                    <a:pt x="99" y="20"/>
                  </a:cubicBezTo>
                  <a:cubicBezTo>
                    <a:pt x="104" y="31"/>
                    <a:pt x="102" y="43"/>
                    <a:pt x="93" y="48"/>
                  </a:cubicBezTo>
                  <a:cubicBezTo>
                    <a:pt x="90" y="51"/>
                    <a:pt x="85" y="51"/>
                    <a:pt x="82" y="51"/>
                  </a:cubicBezTo>
                  <a:cubicBezTo>
                    <a:pt x="76" y="51"/>
                    <a:pt x="70" y="48"/>
                    <a:pt x="65" y="43"/>
                  </a:cubicBezTo>
                  <a:cubicBezTo>
                    <a:pt x="53" y="26"/>
                    <a:pt x="53" y="26"/>
                    <a:pt x="53" y="26"/>
                  </a:cubicBezTo>
                  <a:cubicBezTo>
                    <a:pt x="11" y="59"/>
                    <a:pt x="0" y="122"/>
                    <a:pt x="31" y="170"/>
                  </a:cubicBezTo>
                  <a:cubicBezTo>
                    <a:pt x="50" y="201"/>
                    <a:pt x="85" y="218"/>
                    <a:pt x="119" y="218"/>
                  </a:cubicBezTo>
                  <a:cubicBezTo>
                    <a:pt x="110" y="179"/>
                    <a:pt x="110" y="179"/>
                    <a:pt x="110" y="179"/>
                  </a:cubicBezTo>
                  <a:cubicBezTo>
                    <a:pt x="153" y="167"/>
                    <a:pt x="153" y="167"/>
                    <a:pt x="153" y="167"/>
                  </a:cubicBezTo>
                  <a:cubicBezTo>
                    <a:pt x="186" y="130"/>
                    <a:pt x="186" y="130"/>
                    <a:pt x="186" y="130"/>
                  </a:cubicBezTo>
                  <a:cubicBezTo>
                    <a:pt x="186" y="130"/>
                    <a:pt x="200" y="139"/>
                    <a:pt x="223" y="156"/>
                  </a:cubicBezTo>
                  <a:cubicBezTo>
                    <a:pt x="237" y="122"/>
                    <a:pt x="237" y="82"/>
                    <a:pt x="214" y="48"/>
                  </a:cubicBezTo>
                  <a:cubicBezTo>
                    <a:pt x="195" y="18"/>
                    <a:pt x="158" y="0"/>
                    <a:pt x="12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4" name="Freeform 139"/>
            <p:cNvSpPr>
              <a:spLocks noChangeArrowheads="1"/>
            </p:cNvSpPr>
            <p:nvPr/>
          </p:nvSpPr>
          <p:spPr bwMode="auto">
            <a:xfrm>
              <a:off x="5733" y="1835"/>
              <a:ext cx="147" cy="104"/>
            </a:xfrm>
            <a:custGeom>
              <a:avLst/>
              <a:gdLst>
                <a:gd name="T0" fmla="*/ 33 w 653"/>
                <a:gd name="T1" fmla="*/ 0 h 462"/>
                <a:gd name="T2" fmla="*/ 33 w 653"/>
                <a:gd name="T3" fmla="*/ 0 h 462"/>
                <a:gd name="T4" fmla="*/ 0 w 653"/>
                <a:gd name="T5" fmla="*/ 37 h 462"/>
                <a:gd name="T6" fmla="*/ 42 w 653"/>
                <a:gd name="T7" fmla="*/ 26 h 462"/>
                <a:gd name="T8" fmla="*/ 42 w 653"/>
                <a:gd name="T9" fmla="*/ 34 h 462"/>
                <a:gd name="T10" fmla="*/ 53 w 653"/>
                <a:gd name="T11" fmla="*/ 110 h 462"/>
                <a:gd name="T12" fmla="*/ 503 w 653"/>
                <a:gd name="T13" fmla="*/ 433 h 462"/>
                <a:gd name="T14" fmla="*/ 641 w 653"/>
                <a:gd name="T15" fmla="*/ 461 h 462"/>
                <a:gd name="T16" fmla="*/ 647 w 653"/>
                <a:gd name="T17" fmla="*/ 459 h 462"/>
                <a:gd name="T18" fmla="*/ 70 w 653"/>
                <a:gd name="T19" fmla="*/ 26 h 462"/>
                <a:gd name="T20" fmla="*/ 33 w 653"/>
                <a:gd name="T2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3" h="462">
                  <a:moveTo>
                    <a:pt x="33" y="0"/>
                  </a:moveTo>
                  <a:lnTo>
                    <a:pt x="33" y="0"/>
                  </a:lnTo>
                  <a:cubicBezTo>
                    <a:pt x="0" y="37"/>
                    <a:pt x="0" y="37"/>
                    <a:pt x="0" y="37"/>
                  </a:cubicBezTo>
                  <a:cubicBezTo>
                    <a:pt x="42" y="26"/>
                    <a:pt x="42" y="26"/>
                    <a:pt x="42" y="26"/>
                  </a:cubicBezTo>
                  <a:cubicBezTo>
                    <a:pt x="42" y="34"/>
                    <a:pt x="42" y="34"/>
                    <a:pt x="42" y="34"/>
                  </a:cubicBezTo>
                  <a:cubicBezTo>
                    <a:pt x="53" y="110"/>
                    <a:pt x="53" y="110"/>
                    <a:pt x="53" y="110"/>
                  </a:cubicBezTo>
                  <a:cubicBezTo>
                    <a:pt x="198" y="212"/>
                    <a:pt x="503" y="433"/>
                    <a:pt x="503" y="433"/>
                  </a:cubicBezTo>
                  <a:cubicBezTo>
                    <a:pt x="503" y="433"/>
                    <a:pt x="616" y="461"/>
                    <a:pt x="641" y="461"/>
                  </a:cubicBezTo>
                  <a:cubicBezTo>
                    <a:pt x="644" y="461"/>
                    <a:pt x="644" y="459"/>
                    <a:pt x="647" y="459"/>
                  </a:cubicBezTo>
                  <a:cubicBezTo>
                    <a:pt x="652" y="456"/>
                    <a:pt x="200" y="122"/>
                    <a:pt x="70" y="26"/>
                  </a:cubicBezTo>
                  <a:cubicBezTo>
                    <a:pt x="47" y="9"/>
                    <a:pt x="33" y="0"/>
                    <a:pt x="3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5" name="Freeform 140"/>
            <p:cNvSpPr>
              <a:spLocks noChangeArrowheads="1"/>
            </p:cNvSpPr>
            <p:nvPr/>
          </p:nvSpPr>
          <p:spPr bwMode="auto">
            <a:xfrm>
              <a:off x="5724" y="1841"/>
              <a:ext cx="40" cy="174"/>
            </a:xfrm>
            <a:custGeom>
              <a:avLst/>
              <a:gdLst>
                <a:gd name="T0" fmla="*/ 85 w 179"/>
                <a:gd name="T1" fmla="*/ 0 h 773"/>
                <a:gd name="T2" fmla="*/ 43 w 179"/>
                <a:gd name="T3" fmla="*/ 11 h 773"/>
                <a:gd name="T4" fmla="*/ 0 w 179"/>
                <a:gd name="T5" fmla="*/ 23 h 773"/>
                <a:gd name="T6" fmla="*/ 9 w 179"/>
                <a:gd name="T7" fmla="*/ 62 h 773"/>
                <a:gd name="T8" fmla="*/ 99 w 179"/>
                <a:gd name="T9" fmla="*/ 645 h 773"/>
                <a:gd name="T10" fmla="*/ 150 w 179"/>
                <a:gd name="T11" fmla="*/ 772 h 773"/>
                <a:gd name="T12" fmla="*/ 178 w 179"/>
                <a:gd name="T13" fmla="*/ 636 h 773"/>
                <a:gd name="T14" fmla="*/ 96 w 179"/>
                <a:gd name="T15" fmla="*/ 84 h 773"/>
                <a:gd name="T16" fmla="*/ 85 w 179"/>
                <a:gd name="T17" fmla="*/ 8 h 773"/>
                <a:gd name="T18" fmla="*/ 85 w 179"/>
                <a:gd name="T19"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773">
                  <a:moveTo>
                    <a:pt x="85" y="0"/>
                  </a:moveTo>
                  <a:lnTo>
                    <a:pt x="43" y="11"/>
                  </a:lnTo>
                  <a:lnTo>
                    <a:pt x="0" y="23"/>
                  </a:lnTo>
                  <a:lnTo>
                    <a:pt x="9" y="62"/>
                  </a:lnTo>
                  <a:lnTo>
                    <a:pt x="99" y="645"/>
                  </a:lnTo>
                  <a:lnTo>
                    <a:pt x="150" y="772"/>
                  </a:lnTo>
                  <a:lnTo>
                    <a:pt x="178" y="636"/>
                  </a:lnTo>
                  <a:lnTo>
                    <a:pt x="96" y="84"/>
                  </a:lnTo>
                  <a:lnTo>
                    <a:pt x="85" y="8"/>
                  </a:lnTo>
                  <a:lnTo>
                    <a:pt x="8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6" name="Freeform 141"/>
            <p:cNvSpPr>
              <a:spLocks noChangeArrowheads="1"/>
            </p:cNvSpPr>
            <p:nvPr/>
          </p:nvSpPr>
          <p:spPr bwMode="auto">
            <a:xfrm>
              <a:off x="5724" y="1841"/>
              <a:ext cx="40" cy="174"/>
            </a:xfrm>
            <a:custGeom>
              <a:avLst/>
              <a:gdLst>
                <a:gd name="T0" fmla="*/ 85 w 179"/>
                <a:gd name="T1" fmla="*/ 0 h 773"/>
                <a:gd name="T2" fmla="*/ 43 w 179"/>
                <a:gd name="T3" fmla="*/ 11 h 773"/>
                <a:gd name="T4" fmla="*/ 0 w 179"/>
                <a:gd name="T5" fmla="*/ 23 h 773"/>
                <a:gd name="T6" fmla="*/ 9 w 179"/>
                <a:gd name="T7" fmla="*/ 62 h 773"/>
                <a:gd name="T8" fmla="*/ 99 w 179"/>
                <a:gd name="T9" fmla="*/ 645 h 773"/>
                <a:gd name="T10" fmla="*/ 150 w 179"/>
                <a:gd name="T11" fmla="*/ 772 h 773"/>
                <a:gd name="T12" fmla="*/ 178 w 179"/>
                <a:gd name="T13" fmla="*/ 636 h 773"/>
                <a:gd name="T14" fmla="*/ 96 w 179"/>
                <a:gd name="T15" fmla="*/ 84 h 773"/>
                <a:gd name="T16" fmla="*/ 85 w 179"/>
                <a:gd name="T17" fmla="*/ 8 h 773"/>
                <a:gd name="T18" fmla="*/ 85 w 179"/>
                <a:gd name="T19"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773">
                  <a:moveTo>
                    <a:pt x="85" y="0"/>
                  </a:moveTo>
                  <a:lnTo>
                    <a:pt x="43" y="11"/>
                  </a:lnTo>
                  <a:lnTo>
                    <a:pt x="0" y="23"/>
                  </a:lnTo>
                  <a:lnTo>
                    <a:pt x="9" y="62"/>
                  </a:lnTo>
                  <a:lnTo>
                    <a:pt x="99" y="645"/>
                  </a:lnTo>
                  <a:lnTo>
                    <a:pt x="150" y="772"/>
                  </a:lnTo>
                  <a:lnTo>
                    <a:pt x="178" y="636"/>
                  </a:lnTo>
                  <a:lnTo>
                    <a:pt x="96" y="84"/>
                  </a:lnTo>
                  <a:lnTo>
                    <a:pt x="85" y="8"/>
                  </a:lnTo>
                  <a:lnTo>
                    <a:pt x="85"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7" name="Freeform 142"/>
            <p:cNvSpPr>
              <a:spLocks noChangeArrowheads="1"/>
            </p:cNvSpPr>
            <p:nvPr/>
          </p:nvSpPr>
          <p:spPr bwMode="auto">
            <a:xfrm>
              <a:off x="5702" y="1793"/>
              <a:ext cx="20" cy="23"/>
            </a:xfrm>
            <a:custGeom>
              <a:avLst/>
              <a:gdLst>
                <a:gd name="T0" fmla="*/ 25 w 91"/>
                <a:gd name="T1" fmla="*/ 0 h 108"/>
                <a:gd name="T2" fmla="*/ 25 w 91"/>
                <a:gd name="T3" fmla="*/ 0 h 108"/>
                <a:gd name="T4" fmla="*/ 14 w 91"/>
                <a:gd name="T5" fmla="*/ 6 h 108"/>
                <a:gd name="T6" fmla="*/ 8 w 91"/>
                <a:gd name="T7" fmla="*/ 31 h 108"/>
                <a:gd name="T8" fmla="*/ 39 w 91"/>
                <a:gd name="T9" fmla="*/ 82 h 108"/>
                <a:gd name="T10" fmla="*/ 51 w 91"/>
                <a:gd name="T11" fmla="*/ 99 h 108"/>
                <a:gd name="T12" fmla="*/ 68 w 91"/>
                <a:gd name="T13" fmla="*/ 107 h 108"/>
                <a:gd name="T14" fmla="*/ 79 w 91"/>
                <a:gd name="T15" fmla="*/ 104 h 108"/>
                <a:gd name="T16" fmla="*/ 85 w 91"/>
                <a:gd name="T17" fmla="*/ 76 h 108"/>
                <a:gd name="T18" fmla="*/ 73 w 91"/>
                <a:gd name="T19" fmla="*/ 62 h 108"/>
                <a:gd name="T20" fmla="*/ 39 w 91"/>
                <a:gd name="T21" fmla="*/ 11 h 108"/>
                <a:gd name="T22" fmla="*/ 25 w 91"/>
                <a:gd name="T2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108">
                  <a:moveTo>
                    <a:pt x="25" y="0"/>
                  </a:moveTo>
                  <a:lnTo>
                    <a:pt x="25" y="0"/>
                  </a:lnTo>
                  <a:cubicBezTo>
                    <a:pt x="20" y="0"/>
                    <a:pt x="17" y="3"/>
                    <a:pt x="14" y="6"/>
                  </a:cubicBezTo>
                  <a:cubicBezTo>
                    <a:pt x="2" y="11"/>
                    <a:pt x="0" y="22"/>
                    <a:pt x="8" y="31"/>
                  </a:cubicBezTo>
                  <a:cubicBezTo>
                    <a:pt x="39" y="82"/>
                    <a:pt x="39" y="82"/>
                    <a:pt x="39" y="82"/>
                  </a:cubicBezTo>
                  <a:cubicBezTo>
                    <a:pt x="51" y="99"/>
                    <a:pt x="51" y="99"/>
                    <a:pt x="51" y="99"/>
                  </a:cubicBezTo>
                  <a:cubicBezTo>
                    <a:pt x="56" y="104"/>
                    <a:pt x="62" y="107"/>
                    <a:pt x="68" y="107"/>
                  </a:cubicBezTo>
                  <a:cubicBezTo>
                    <a:pt x="71" y="107"/>
                    <a:pt x="76" y="107"/>
                    <a:pt x="79" y="104"/>
                  </a:cubicBezTo>
                  <a:cubicBezTo>
                    <a:pt x="88" y="99"/>
                    <a:pt x="90" y="87"/>
                    <a:pt x="85" y="76"/>
                  </a:cubicBezTo>
                  <a:cubicBezTo>
                    <a:pt x="73" y="62"/>
                    <a:pt x="73" y="62"/>
                    <a:pt x="73" y="62"/>
                  </a:cubicBezTo>
                  <a:cubicBezTo>
                    <a:pt x="39" y="11"/>
                    <a:pt x="39" y="11"/>
                    <a:pt x="39" y="11"/>
                  </a:cubicBezTo>
                  <a:cubicBezTo>
                    <a:pt x="36" y="6"/>
                    <a:pt x="31" y="0"/>
                    <a:pt x="2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8" name="Freeform 143"/>
            <p:cNvSpPr>
              <a:spLocks noChangeArrowheads="1"/>
            </p:cNvSpPr>
            <p:nvPr/>
          </p:nvSpPr>
          <p:spPr bwMode="auto">
            <a:xfrm>
              <a:off x="5048" y="1267"/>
              <a:ext cx="90" cy="246"/>
            </a:xfrm>
            <a:custGeom>
              <a:avLst/>
              <a:gdLst>
                <a:gd name="T0" fmla="*/ 312 w 400"/>
                <a:gd name="T1" fmla="*/ 882 h 1087"/>
                <a:gd name="T2" fmla="*/ 88 w 400"/>
                <a:gd name="T3" fmla="*/ 882 h 1087"/>
                <a:gd name="T4" fmla="*/ 198 w 400"/>
                <a:gd name="T5" fmla="*/ 1086 h 1087"/>
                <a:gd name="T6" fmla="*/ 312 w 400"/>
                <a:gd name="T7" fmla="*/ 882 h 1087"/>
                <a:gd name="T8" fmla="*/ 388 w 400"/>
                <a:gd name="T9" fmla="*/ 729 h 1087"/>
                <a:gd name="T10" fmla="*/ 326 w 400"/>
                <a:gd name="T11" fmla="*/ 846 h 1087"/>
                <a:gd name="T12" fmla="*/ 388 w 400"/>
                <a:gd name="T13" fmla="*/ 729 h 1087"/>
                <a:gd name="T14" fmla="*/ 12 w 400"/>
                <a:gd name="T15" fmla="*/ 729 h 1087"/>
                <a:gd name="T16" fmla="*/ 74 w 400"/>
                <a:gd name="T17" fmla="*/ 846 h 1087"/>
                <a:gd name="T18" fmla="*/ 12 w 400"/>
                <a:gd name="T19" fmla="*/ 729 h 1087"/>
                <a:gd name="T20" fmla="*/ 396 w 400"/>
                <a:gd name="T21" fmla="*/ 625 h 1087"/>
                <a:gd name="T22" fmla="*/ 357 w 400"/>
                <a:gd name="T23" fmla="*/ 698 h 1087"/>
                <a:gd name="T24" fmla="*/ 396 w 400"/>
                <a:gd name="T25" fmla="*/ 625 h 1087"/>
                <a:gd name="T26" fmla="*/ 3 w 400"/>
                <a:gd name="T27" fmla="*/ 625 h 1087"/>
                <a:gd name="T28" fmla="*/ 43 w 400"/>
                <a:gd name="T29" fmla="*/ 698 h 1087"/>
                <a:gd name="T30" fmla="*/ 3 w 400"/>
                <a:gd name="T31" fmla="*/ 625 h 1087"/>
                <a:gd name="T32" fmla="*/ 365 w 400"/>
                <a:gd name="T33" fmla="*/ 475 h 1087"/>
                <a:gd name="T34" fmla="*/ 365 w 400"/>
                <a:gd name="T35" fmla="*/ 611 h 1087"/>
                <a:gd name="T36" fmla="*/ 399 w 400"/>
                <a:gd name="T37" fmla="*/ 543 h 1087"/>
                <a:gd name="T38" fmla="*/ 365 w 400"/>
                <a:gd name="T39" fmla="*/ 475 h 1087"/>
                <a:gd name="T40" fmla="*/ 34 w 400"/>
                <a:gd name="T41" fmla="*/ 475 h 1087"/>
                <a:gd name="T42" fmla="*/ 0 w 400"/>
                <a:gd name="T43" fmla="*/ 543 h 1087"/>
                <a:gd name="T44" fmla="*/ 34 w 400"/>
                <a:gd name="T45" fmla="*/ 611 h 1087"/>
                <a:gd name="T46" fmla="*/ 34 w 400"/>
                <a:gd name="T47" fmla="*/ 475 h 1087"/>
                <a:gd name="T48" fmla="*/ 357 w 400"/>
                <a:gd name="T49" fmla="*/ 385 h 1087"/>
                <a:gd name="T50" fmla="*/ 396 w 400"/>
                <a:gd name="T51" fmla="*/ 461 h 1087"/>
                <a:gd name="T52" fmla="*/ 357 w 400"/>
                <a:gd name="T53" fmla="*/ 385 h 1087"/>
                <a:gd name="T54" fmla="*/ 43 w 400"/>
                <a:gd name="T55" fmla="*/ 385 h 1087"/>
                <a:gd name="T56" fmla="*/ 3 w 400"/>
                <a:gd name="T57" fmla="*/ 461 h 1087"/>
                <a:gd name="T58" fmla="*/ 43 w 400"/>
                <a:gd name="T59" fmla="*/ 385 h 1087"/>
                <a:gd name="T60" fmla="*/ 363 w 400"/>
                <a:gd name="T61" fmla="*/ 223 h 1087"/>
                <a:gd name="T62" fmla="*/ 351 w 400"/>
                <a:gd name="T63" fmla="*/ 351 h 1087"/>
                <a:gd name="T64" fmla="*/ 363 w 400"/>
                <a:gd name="T65" fmla="*/ 223 h 1087"/>
                <a:gd name="T66" fmla="*/ 37 w 400"/>
                <a:gd name="T67" fmla="*/ 223 h 1087"/>
                <a:gd name="T68" fmla="*/ 48 w 400"/>
                <a:gd name="T69" fmla="*/ 351 h 1087"/>
                <a:gd name="T70" fmla="*/ 37 w 400"/>
                <a:gd name="T71" fmla="*/ 223 h 1087"/>
                <a:gd name="T72" fmla="*/ 198 w 400"/>
                <a:gd name="T73" fmla="*/ 0 h 1087"/>
                <a:gd name="T74" fmla="*/ 88 w 400"/>
                <a:gd name="T75" fmla="*/ 204 h 1087"/>
                <a:gd name="T76" fmla="*/ 312 w 400"/>
                <a:gd name="T77" fmla="*/ 204 h 1087"/>
                <a:gd name="T78" fmla="*/ 198 w 400"/>
                <a:gd name="T79" fmla="*/ 0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7">
                  <a:moveTo>
                    <a:pt x="312" y="882"/>
                  </a:moveTo>
                  <a:lnTo>
                    <a:pt x="312" y="882"/>
                  </a:lnTo>
                  <a:cubicBezTo>
                    <a:pt x="280" y="953"/>
                    <a:pt x="241" y="995"/>
                    <a:pt x="198" y="995"/>
                  </a:cubicBezTo>
                  <a:cubicBezTo>
                    <a:pt x="156" y="995"/>
                    <a:pt x="119" y="953"/>
                    <a:pt x="88" y="882"/>
                  </a:cubicBezTo>
                  <a:cubicBezTo>
                    <a:pt x="77" y="891"/>
                    <a:pt x="63" y="896"/>
                    <a:pt x="51" y="902"/>
                  </a:cubicBezTo>
                  <a:cubicBezTo>
                    <a:pt x="88" y="1015"/>
                    <a:pt x="139" y="1086"/>
                    <a:pt x="198" y="1086"/>
                  </a:cubicBezTo>
                  <a:cubicBezTo>
                    <a:pt x="258" y="1086"/>
                    <a:pt x="312" y="1015"/>
                    <a:pt x="348" y="902"/>
                  </a:cubicBezTo>
                  <a:cubicBezTo>
                    <a:pt x="337" y="896"/>
                    <a:pt x="323" y="891"/>
                    <a:pt x="312" y="882"/>
                  </a:cubicBezTo>
                  <a:lnTo>
                    <a:pt x="388" y="729"/>
                  </a:lnTo>
                  <a:lnTo>
                    <a:pt x="388" y="729"/>
                  </a:lnTo>
                  <a:cubicBezTo>
                    <a:pt x="376" y="732"/>
                    <a:pt x="363" y="732"/>
                    <a:pt x="351" y="735"/>
                  </a:cubicBezTo>
                  <a:cubicBezTo>
                    <a:pt x="346" y="775"/>
                    <a:pt x="334" y="812"/>
                    <a:pt x="326" y="846"/>
                  </a:cubicBezTo>
                  <a:cubicBezTo>
                    <a:pt x="337" y="851"/>
                    <a:pt x="348" y="857"/>
                    <a:pt x="363" y="862"/>
                  </a:cubicBezTo>
                  <a:cubicBezTo>
                    <a:pt x="371" y="820"/>
                    <a:pt x="379" y="778"/>
                    <a:pt x="388" y="729"/>
                  </a:cubicBezTo>
                  <a:lnTo>
                    <a:pt x="12" y="729"/>
                  </a:lnTo>
                  <a:lnTo>
                    <a:pt x="12" y="729"/>
                  </a:lnTo>
                  <a:cubicBezTo>
                    <a:pt x="17" y="778"/>
                    <a:pt x="26" y="820"/>
                    <a:pt x="37" y="862"/>
                  </a:cubicBezTo>
                  <a:cubicBezTo>
                    <a:pt x="48" y="857"/>
                    <a:pt x="63" y="851"/>
                    <a:pt x="74" y="846"/>
                  </a:cubicBezTo>
                  <a:cubicBezTo>
                    <a:pt x="63" y="812"/>
                    <a:pt x="54" y="775"/>
                    <a:pt x="48" y="735"/>
                  </a:cubicBezTo>
                  <a:cubicBezTo>
                    <a:pt x="34" y="732"/>
                    <a:pt x="23" y="732"/>
                    <a:pt x="12" y="729"/>
                  </a:cubicBezTo>
                  <a:lnTo>
                    <a:pt x="396" y="625"/>
                  </a:lnTo>
                  <a:lnTo>
                    <a:pt x="396" y="625"/>
                  </a:lnTo>
                  <a:cubicBezTo>
                    <a:pt x="385" y="636"/>
                    <a:pt x="374" y="651"/>
                    <a:pt x="360" y="665"/>
                  </a:cubicBezTo>
                  <a:cubicBezTo>
                    <a:pt x="360" y="676"/>
                    <a:pt x="357" y="687"/>
                    <a:pt x="357" y="698"/>
                  </a:cubicBezTo>
                  <a:cubicBezTo>
                    <a:pt x="368" y="698"/>
                    <a:pt x="379" y="695"/>
                    <a:pt x="391" y="695"/>
                  </a:cubicBezTo>
                  <a:cubicBezTo>
                    <a:pt x="393" y="673"/>
                    <a:pt x="396" y="648"/>
                    <a:pt x="396" y="625"/>
                  </a:cubicBezTo>
                  <a:lnTo>
                    <a:pt x="3" y="625"/>
                  </a:lnTo>
                  <a:lnTo>
                    <a:pt x="3" y="625"/>
                  </a:lnTo>
                  <a:cubicBezTo>
                    <a:pt x="3" y="648"/>
                    <a:pt x="6" y="673"/>
                    <a:pt x="9" y="695"/>
                  </a:cubicBezTo>
                  <a:cubicBezTo>
                    <a:pt x="20" y="695"/>
                    <a:pt x="31" y="698"/>
                    <a:pt x="43" y="698"/>
                  </a:cubicBezTo>
                  <a:cubicBezTo>
                    <a:pt x="40" y="687"/>
                    <a:pt x="40" y="676"/>
                    <a:pt x="37" y="665"/>
                  </a:cubicBezTo>
                  <a:cubicBezTo>
                    <a:pt x="26" y="651"/>
                    <a:pt x="14" y="636"/>
                    <a:pt x="3" y="625"/>
                  </a:cubicBezTo>
                  <a:lnTo>
                    <a:pt x="365" y="475"/>
                  </a:lnTo>
                  <a:lnTo>
                    <a:pt x="365" y="475"/>
                  </a:lnTo>
                  <a:cubicBezTo>
                    <a:pt x="365" y="497"/>
                    <a:pt x="368" y="520"/>
                    <a:pt x="368" y="543"/>
                  </a:cubicBezTo>
                  <a:cubicBezTo>
                    <a:pt x="368" y="565"/>
                    <a:pt x="365" y="588"/>
                    <a:pt x="365" y="611"/>
                  </a:cubicBezTo>
                  <a:cubicBezTo>
                    <a:pt x="376" y="597"/>
                    <a:pt x="388" y="585"/>
                    <a:pt x="399" y="571"/>
                  </a:cubicBezTo>
                  <a:cubicBezTo>
                    <a:pt x="399" y="563"/>
                    <a:pt x="399" y="551"/>
                    <a:pt x="399" y="543"/>
                  </a:cubicBezTo>
                  <a:cubicBezTo>
                    <a:pt x="399" y="534"/>
                    <a:pt x="399" y="523"/>
                    <a:pt x="399" y="514"/>
                  </a:cubicBezTo>
                  <a:cubicBezTo>
                    <a:pt x="388" y="500"/>
                    <a:pt x="376" y="486"/>
                    <a:pt x="365" y="475"/>
                  </a:cubicBezTo>
                  <a:lnTo>
                    <a:pt x="34" y="475"/>
                  </a:lnTo>
                  <a:lnTo>
                    <a:pt x="34" y="475"/>
                  </a:lnTo>
                  <a:cubicBezTo>
                    <a:pt x="23" y="486"/>
                    <a:pt x="12" y="500"/>
                    <a:pt x="0" y="514"/>
                  </a:cubicBezTo>
                  <a:cubicBezTo>
                    <a:pt x="0" y="523"/>
                    <a:pt x="0" y="534"/>
                    <a:pt x="0" y="543"/>
                  </a:cubicBezTo>
                  <a:cubicBezTo>
                    <a:pt x="0" y="551"/>
                    <a:pt x="0" y="563"/>
                    <a:pt x="0" y="571"/>
                  </a:cubicBezTo>
                  <a:cubicBezTo>
                    <a:pt x="12" y="585"/>
                    <a:pt x="23" y="597"/>
                    <a:pt x="34" y="611"/>
                  </a:cubicBezTo>
                  <a:cubicBezTo>
                    <a:pt x="31" y="588"/>
                    <a:pt x="31" y="565"/>
                    <a:pt x="31" y="543"/>
                  </a:cubicBezTo>
                  <a:cubicBezTo>
                    <a:pt x="31" y="520"/>
                    <a:pt x="31" y="497"/>
                    <a:pt x="34" y="475"/>
                  </a:cubicBezTo>
                  <a:lnTo>
                    <a:pt x="357" y="385"/>
                  </a:lnTo>
                  <a:lnTo>
                    <a:pt x="357" y="385"/>
                  </a:lnTo>
                  <a:cubicBezTo>
                    <a:pt x="357" y="399"/>
                    <a:pt x="360" y="410"/>
                    <a:pt x="360" y="421"/>
                  </a:cubicBezTo>
                  <a:cubicBezTo>
                    <a:pt x="374" y="436"/>
                    <a:pt x="385" y="447"/>
                    <a:pt x="396" y="461"/>
                  </a:cubicBezTo>
                  <a:cubicBezTo>
                    <a:pt x="396" y="438"/>
                    <a:pt x="393" y="413"/>
                    <a:pt x="391" y="390"/>
                  </a:cubicBezTo>
                  <a:cubicBezTo>
                    <a:pt x="379" y="390"/>
                    <a:pt x="368" y="387"/>
                    <a:pt x="357" y="385"/>
                  </a:cubicBezTo>
                  <a:lnTo>
                    <a:pt x="43" y="385"/>
                  </a:lnTo>
                  <a:lnTo>
                    <a:pt x="43" y="385"/>
                  </a:lnTo>
                  <a:cubicBezTo>
                    <a:pt x="31" y="387"/>
                    <a:pt x="20" y="390"/>
                    <a:pt x="9" y="390"/>
                  </a:cubicBezTo>
                  <a:cubicBezTo>
                    <a:pt x="6" y="413"/>
                    <a:pt x="3" y="438"/>
                    <a:pt x="3" y="461"/>
                  </a:cubicBezTo>
                  <a:cubicBezTo>
                    <a:pt x="14" y="447"/>
                    <a:pt x="26" y="436"/>
                    <a:pt x="37" y="421"/>
                  </a:cubicBezTo>
                  <a:cubicBezTo>
                    <a:pt x="40" y="410"/>
                    <a:pt x="40" y="399"/>
                    <a:pt x="43" y="385"/>
                  </a:cubicBezTo>
                  <a:lnTo>
                    <a:pt x="363" y="223"/>
                  </a:lnTo>
                  <a:lnTo>
                    <a:pt x="363" y="223"/>
                  </a:lnTo>
                  <a:cubicBezTo>
                    <a:pt x="348" y="229"/>
                    <a:pt x="337" y="235"/>
                    <a:pt x="326" y="241"/>
                  </a:cubicBezTo>
                  <a:cubicBezTo>
                    <a:pt x="334" y="275"/>
                    <a:pt x="346" y="311"/>
                    <a:pt x="351" y="351"/>
                  </a:cubicBezTo>
                  <a:cubicBezTo>
                    <a:pt x="363" y="353"/>
                    <a:pt x="376" y="353"/>
                    <a:pt x="388" y="356"/>
                  </a:cubicBezTo>
                  <a:cubicBezTo>
                    <a:pt x="379" y="308"/>
                    <a:pt x="371" y="263"/>
                    <a:pt x="363" y="223"/>
                  </a:cubicBezTo>
                  <a:lnTo>
                    <a:pt x="37" y="223"/>
                  </a:lnTo>
                  <a:lnTo>
                    <a:pt x="37" y="223"/>
                  </a:lnTo>
                  <a:cubicBezTo>
                    <a:pt x="26" y="263"/>
                    <a:pt x="17" y="308"/>
                    <a:pt x="12" y="356"/>
                  </a:cubicBezTo>
                  <a:cubicBezTo>
                    <a:pt x="23" y="353"/>
                    <a:pt x="34" y="353"/>
                    <a:pt x="48" y="351"/>
                  </a:cubicBezTo>
                  <a:cubicBezTo>
                    <a:pt x="54" y="311"/>
                    <a:pt x="63" y="275"/>
                    <a:pt x="74" y="241"/>
                  </a:cubicBezTo>
                  <a:cubicBezTo>
                    <a:pt x="63" y="235"/>
                    <a:pt x="48" y="229"/>
                    <a:pt x="37" y="223"/>
                  </a:cubicBezTo>
                  <a:lnTo>
                    <a:pt x="198" y="0"/>
                  </a:lnTo>
                  <a:lnTo>
                    <a:pt x="198" y="0"/>
                  </a:lnTo>
                  <a:cubicBezTo>
                    <a:pt x="139" y="0"/>
                    <a:pt x="88" y="71"/>
                    <a:pt x="51" y="184"/>
                  </a:cubicBezTo>
                  <a:cubicBezTo>
                    <a:pt x="63" y="189"/>
                    <a:pt x="77" y="195"/>
                    <a:pt x="88" y="204"/>
                  </a:cubicBezTo>
                  <a:cubicBezTo>
                    <a:pt x="119" y="133"/>
                    <a:pt x="156" y="88"/>
                    <a:pt x="198" y="88"/>
                  </a:cubicBezTo>
                  <a:cubicBezTo>
                    <a:pt x="241" y="88"/>
                    <a:pt x="280" y="133"/>
                    <a:pt x="312" y="204"/>
                  </a:cubicBezTo>
                  <a:cubicBezTo>
                    <a:pt x="323" y="195"/>
                    <a:pt x="337" y="189"/>
                    <a:pt x="348" y="184"/>
                  </a:cubicBezTo>
                  <a:cubicBezTo>
                    <a:pt x="312" y="71"/>
                    <a:pt x="258" y="0"/>
                    <a:pt x="198" y="0"/>
                  </a:cubicBezTo>
                  <a:lnTo>
                    <a:pt x="312"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9" name="Freeform 144"/>
            <p:cNvSpPr>
              <a:spLocks noChangeArrowheads="1"/>
            </p:cNvSpPr>
            <p:nvPr/>
          </p:nvSpPr>
          <p:spPr bwMode="auto">
            <a:xfrm>
              <a:off x="4971" y="1345"/>
              <a:ext cx="245" cy="90"/>
            </a:xfrm>
            <a:custGeom>
              <a:avLst/>
              <a:gdLst>
                <a:gd name="T0" fmla="*/ 611 w 1085"/>
                <a:gd name="T1" fmla="*/ 365 h 403"/>
                <a:gd name="T2" fmla="*/ 473 w 1085"/>
                <a:gd name="T3" fmla="*/ 365 h 403"/>
                <a:gd name="T4" fmla="*/ 540 w 1085"/>
                <a:gd name="T5" fmla="*/ 402 h 403"/>
                <a:gd name="T6" fmla="*/ 611 w 1085"/>
                <a:gd name="T7" fmla="*/ 365 h 403"/>
                <a:gd name="T8" fmla="*/ 241 w 1085"/>
                <a:gd name="T9" fmla="*/ 325 h 403"/>
                <a:gd name="T10" fmla="*/ 354 w 1085"/>
                <a:gd name="T11" fmla="*/ 387 h 403"/>
                <a:gd name="T12" fmla="*/ 458 w 1085"/>
                <a:gd name="T13" fmla="*/ 399 h 403"/>
                <a:gd name="T14" fmla="*/ 385 w 1085"/>
                <a:gd name="T15" fmla="*/ 356 h 403"/>
                <a:gd name="T16" fmla="*/ 241 w 1085"/>
                <a:gd name="T17" fmla="*/ 325 h 403"/>
                <a:gd name="T18" fmla="*/ 843 w 1085"/>
                <a:gd name="T19" fmla="*/ 325 h 403"/>
                <a:gd name="T20" fmla="*/ 699 w 1085"/>
                <a:gd name="T21" fmla="*/ 356 h 403"/>
                <a:gd name="T22" fmla="*/ 622 w 1085"/>
                <a:gd name="T23" fmla="*/ 399 h 403"/>
                <a:gd name="T24" fmla="*/ 730 w 1085"/>
                <a:gd name="T25" fmla="*/ 387 h 403"/>
                <a:gd name="T26" fmla="*/ 843 w 1085"/>
                <a:gd name="T27" fmla="*/ 325 h 403"/>
                <a:gd name="T28" fmla="*/ 902 w 1085"/>
                <a:gd name="T29" fmla="*/ 51 h 403"/>
                <a:gd name="T30" fmla="*/ 996 w 1085"/>
                <a:gd name="T31" fmla="*/ 201 h 403"/>
                <a:gd name="T32" fmla="*/ 902 w 1085"/>
                <a:gd name="T33" fmla="*/ 351 h 403"/>
                <a:gd name="T34" fmla="*/ 902 w 1085"/>
                <a:gd name="T35" fmla="*/ 51 h 403"/>
                <a:gd name="T36" fmla="*/ 181 w 1085"/>
                <a:gd name="T37" fmla="*/ 51 h 403"/>
                <a:gd name="T38" fmla="*/ 181 w 1085"/>
                <a:gd name="T39" fmla="*/ 351 h 403"/>
                <a:gd name="T40" fmla="*/ 88 w 1085"/>
                <a:gd name="T41" fmla="*/ 201 h 403"/>
                <a:gd name="T42" fmla="*/ 181 w 1085"/>
                <a:gd name="T43" fmla="*/ 51 h 403"/>
                <a:gd name="T44" fmla="*/ 622 w 1085"/>
                <a:gd name="T45" fmla="*/ 3 h 403"/>
                <a:gd name="T46" fmla="*/ 699 w 1085"/>
                <a:gd name="T47" fmla="*/ 43 h 403"/>
                <a:gd name="T48" fmla="*/ 843 w 1085"/>
                <a:gd name="T49" fmla="*/ 77 h 403"/>
                <a:gd name="T50" fmla="*/ 730 w 1085"/>
                <a:gd name="T51" fmla="*/ 14 h 403"/>
                <a:gd name="T52" fmla="*/ 622 w 1085"/>
                <a:gd name="T53" fmla="*/ 3 h 403"/>
                <a:gd name="T54" fmla="*/ 458 w 1085"/>
                <a:gd name="T55" fmla="*/ 3 h 403"/>
                <a:gd name="T56" fmla="*/ 354 w 1085"/>
                <a:gd name="T57" fmla="*/ 14 h 403"/>
                <a:gd name="T58" fmla="*/ 241 w 1085"/>
                <a:gd name="T59" fmla="*/ 77 h 403"/>
                <a:gd name="T60" fmla="*/ 385 w 1085"/>
                <a:gd name="T61" fmla="*/ 43 h 403"/>
                <a:gd name="T62" fmla="*/ 458 w 1085"/>
                <a:gd name="T63" fmla="*/ 3 h 403"/>
                <a:gd name="T64" fmla="*/ 540 w 1085"/>
                <a:gd name="T65" fmla="*/ 0 h 403"/>
                <a:gd name="T66" fmla="*/ 473 w 1085"/>
                <a:gd name="T67" fmla="*/ 34 h 403"/>
                <a:gd name="T68" fmla="*/ 611 w 1085"/>
                <a:gd name="T69" fmla="*/ 34 h 403"/>
                <a:gd name="T70" fmla="*/ 540 w 1085"/>
                <a:gd name="T7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5" h="403">
                  <a:moveTo>
                    <a:pt x="611" y="365"/>
                  </a:moveTo>
                  <a:lnTo>
                    <a:pt x="611" y="365"/>
                  </a:lnTo>
                  <a:cubicBezTo>
                    <a:pt x="588" y="368"/>
                    <a:pt x="566" y="368"/>
                    <a:pt x="540" y="368"/>
                  </a:cubicBezTo>
                  <a:cubicBezTo>
                    <a:pt x="518" y="368"/>
                    <a:pt x="495" y="368"/>
                    <a:pt x="473" y="365"/>
                  </a:cubicBezTo>
                  <a:cubicBezTo>
                    <a:pt x="487" y="379"/>
                    <a:pt x="501" y="390"/>
                    <a:pt x="512" y="399"/>
                  </a:cubicBezTo>
                  <a:cubicBezTo>
                    <a:pt x="523" y="402"/>
                    <a:pt x="532" y="402"/>
                    <a:pt x="540" y="402"/>
                  </a:cubicBezTo>
                  <a:cubicBezTo>
                    <a:pt x="552" y="402"/>
                    <a:pt x="560" y="402"/>
                    <a:pt x="571" y="399"/>
                  </a:cubicBezTo>
                  <a:cubicBezTo>
                    <a:pt x="583" y="390"/>
                    <a:pt x="597" y="379"/>
                    <a:pt x="611" y="365"/>
                  </a:cubicBezTo>
                  <a:lnTo>
                    <a:pt x="241" y="325"/>
                  </a:lnTo>
                  <a:lnTo>
                    <a:pt x="241" y="325"/>
                  </a:lnTo>
                  <a:cubicBezTo>
                    <a:pt x="232" y="339"/>
                    <a:pt x="227" y="351"/>
                    <a:pt x="224" y="362"/>
                  </a:cubicBezTo>
                  <a:cubicBezTo>
                    <a:pt x="263" y="373"/>
                    <a:pt x="306" y="382"/>
                    <a:pt x="354" y="387"/>
                  </a:cubicBezTo>
                  <a:cubicBezTo>
                    <a:pt x="365" y="390"/>
                    <a:pt x="376" y="390"/>
                    <a:pt x="390" y="393"/>
                  </a:cubicBezTo>
                  <a:cubicBezTo>
                    <a:pt x="413" y="396"/>
                    <a:pt x="436" y="396"/>
                    <a:pt x="458" y="399"/>
                  </a:cubicBezTo>
                  <a:cubicBezTo>
                    <a:pt x="447" y="387"/>
                    <a:pt x="433" y="373"/>
                    <a:pt x="422" y="362"/>
                  </a:cubicBezTo>
                  <a:cubicBezTo>
                    <a:pt x="407" y="362"/>
                    <a:pt x="396" y="359"/>
                    <a:pt x="385" y="356"/>
                  </a:cubicBezTo>
                  <a:cubicBezTo>
                    <a:pt x="373" y="356"/>
                    <a:pt x="362" y="353"/>
                    <a:pt x="351" y="353"/>
                  </a:cubicBezTo>
                  <a:cubicBezTo>
                    <a:pt x="309" y="345"/>
                    <a:pt x="272" y="337"/>
                    <a:pt x="241" y="325"/>
                  </a:cubicBezTo>
                  <a:lnTo>
                    <a:pt x="843" y="325"/>
                  </a:lnTo>
                  <a:lnTo>
                    <a:pt x="843" y="325"/>
                  </a:lnTo>
                  <a:cubicBezTo>
                    <a:pt x="812" y="337"/>
                    <a:pt x="772" y="345"/>
                    <a:pt x="733" y="353"/>
                  </a:cubicBezTo>
                  <a:cubicBezTo>
                    <a:pt x="721" y="353"/>
                    <a:pt x="710" y="356"/>
                    <a:pt x="699" y="356"/>
                  </a:cubicBezTo>
                  <a:cubicBezTo>
                    <a:pt x="688" y="359"/>
                    <a:pt x="673" y="362"/>
                    <a:pt x="662" y="362"/>
                  </a:cubicBezTo>
                  <a:cubicBezTo>
                    <a:pt x="651" y="373"/>
                    <a:pt x="637" y="387"/>
                    <a:pt x="622" y="399"/>
                  </a:cubicBezTo>
                  <a:cubicBezTo>
                    <a:pt x="648" y="396"/>
                    <a:pt x="671" y="396"/>
                    <a:pt x="693" y="393"/>
                  </a:cubicBezTo>
                  <a:cubicBezTo>
                    <a:pt x="705" y="390"/>
                    <a:pt x="718" y="390"/>
                    <a:pt x="730" y="387"/>
                  </a:cubicBezTo>
                  <a:cubicBezTo>
                    <a:pt x="775" y="382"/>
                    <a:pt x="820" y="373"/>
                    <a:pt x="860" y="362"/>
                  </a:cubicBezTo>
                  <a:cubicBezTo>
                    <a:pt x="854" y="351"/>
                    <a:pt x="849" y="339"/>
                    <a:pt x="843" y="325"/>
                  </a:cubicBezTo>
                  <a:lnTo>
                    <a:pt x="902" y="51"/>
                  </a:lnTo>
                  <a:lnTo>
                    <a:pt x="902" y="51"/>
                  </a:lnTo>
                  <a:cubicBezTo>
                    <a:pt x="897" y="65"/>
                    <a:pt x="888" y="77"/>
                    <a:pt x="880" y="91"/>
                  </a:cubicBezTo>
                  <a:cubicBezTo>
                    <a:pt x="953" y="119"/>
                    <a:pt x="996" y="158"/>
                    <a:pt x="996" y="201"/>
                  </a:cubicBezTo>
                  <a:cubicBezTo>
                    <a:pt x="996" y="243"/>
                    <a:pt x="953" y="283"/>
                    <a:pt x="880" y="311"/>
                  </a:cubicBezTo>
                  <a:cubicBezTo>
                    <a:pt x="888" y="325"/>
                    <a:pt x="897" y="337"/>
                    <a:pt x="902" y="351"/>
                  </a:cubicBezTo>
                  <a:cubicBezTo>
                    <a:pt x="1013" y="314"/>
                    <a:pt x="1084" y="260"/>
                    <a:pt x="1084" y="201"/>
                  </a:cubicBezTo>
                  <a:cubicBezTo>
                    <a:pt x="1084" y="142"/>
                    <a:pt x="1013" y="88"/>
                    <a:pt x="902" y="51"/>
                  </a:cubicBezTo>
                  <a:lnTo>
                    <a:pt x="181" y="51"/>
                  </a:lnTo>
                  <a:lnTo>
                    <a:pt x="181" y="51"/>
                  </a:lnTo>
                  <a:cubicBezTo>
                    <a:pt x="71" y="88"/>
                    <a:pt x="0" y="142"/>
                    <a:pt x="0" y="201"/>
                  </a:cubicBezTo>
                  <a:cubicBezTo>
                    <a:pt x="0" y="260"/>
                    <a:pt x="71" y="314"/>
                    <a:pt x="181" y="351"/>
                  </a:cubicBezTo>
                  <a:cubicBezTo>
                    <a:pt x="187" y="337"/>
                    <a:pt x="195" y="325"/>
                    <a:pt x="201" y="311"/>
                  </a:cubicBezTo>
                  <a:cubicBezTo>
                    <a:pt x="130" y="283"/>
                    <a:pt x="88" y="243"/>
                    <a:pt x="88" y="201"/>
                  </a:cubicBezTo>
                  <a:cubicBezTo>
                    <a:pt x="88" y="158"/>
                    <a:pt x="130" y="119"/>
                    <a:pt x="201" y="91"/>
                  </a:cubicBezTo>
                  <a:cubicBezTo>
                    <a:pt x="195" y="77"/>
                    <a:pt x="187" y="65"/>
                    <a:pt x="181" y="51"/>
                  </a:cubicBezTo>
                  <a:lnTo>
                    <a:pt x="622" y="3"/>
                  </a:lnTo>
                  <a:lnTo>
                    <a:pt x="622" y="3"/>
                  </a:lnTo>
                  <a:cubicBezTo>
                    <a:pt x="637" y="14"/>
                    <a:pt x="651" y="28"/>
                    <a:pt x="662" y="40"/>
                  </a:cubicBezTo>
                  <a:cubicBezTo>
                    <a:pt x="673" y="40"/>
                    <a:pt x="688" y="43"/>
                    <a:pt x="699" y="43"/>
                  </a:cubicBezTo>
                  <a:cubicBezTo>
                    <a:pt x="710" y="45"/>
                    <a:pt x="721" y="48"/>
                    <a:pt x="733" y="48"/>
                  </a:cubicBezTo>
                  <a:cubicBezTo>
                    <a:pt x="772" y="57"/>
                    <a:pt x="812" y="65"/>
                    <a:pt x="843" y="77"/>
                  </a:cubicBezTo>
                  <a:cubicBezTo>
                    <a:pt x="849" y="62"/>
                    <a:pt x="854" y="51"/>
                    <a:pt x="860" y="40"/>
                  </a:cubicBezTo>
                  <a:cubicBezTo>
                    <a:pt x="820" y="28"/>
                    <a:pt x="775" y="20"/>
                    <a:pt x="730" y="14"/>
                  </a:cubicBezTo>
                  <a:cubicBezTo>
                    <a:pt x="718" y="11"/>
                    <a:pt x="705" y="11"/>
                    <a:pt x="693" y="9"/>
                  </a:cubicBezTo>
                  <a:cubicBezTo>
                    <a:pt x="671" y="6"/>
                    <a:pt x="648" y="6"/>
                    <a:pt x="622" y="3"/>
                  </a:cubicBezTo>
                  <a:lnTo>
                    <a:pt x="458" y="3"/>
                  </a:lnTo>
                  <a:lnTo>
                    <a:pt x="458" y="3"/>
                  </a:lnTo>
                  <a:cubicBezTo>
                    <a:pt x="436" y="6"/>
                    <a:pt x="413" y="6"/>
                    <a:pt x="390" y="9"/>
                  </a:cubicBezTo>
                  <a:cubicBezTo>
                    <a:pt x="376" y="11"/>
                    <a:pt x="365" y="11"/>
                    <a:pt x="354" y="14"/>
                  </a:cubicBezTo>
                  <a:cubicBezTo>
                    <a:pt x="306" y="20"/>
                    <a:pt x="263" y="28"/>
                    <a:pt x="224" y="40"/>
                  </a:cubicBezTo>
                  <a:cubicBezTo>
                    <a:pt x="227" y="51"/>
                    <a:pt x="232" y="62"/>
                    <a:pt x="241" y="77"/>
                  </a:cubicBezTo>
                  <a:cubicBezTo>
                    <a:pt x="272" y="65"/>
                    <a:pt x="309" y="57"/>
                    <a:pt x="351" y="48"/>
                  </a:cubicBezTo>
                  <a:cubicBezTo>
                    <a:pt x="362" y="48"/>
                    <a:pt x="373" y="45"/>
                    <a:pt x="385" y="43"/>
                  </a:cubicBezTo>
                  <a:cubicBezTo>
                    <a:pt x="396" y="43"/>
                    <a:pt x="407" y="40"/>
                    <a:pt x="422" y="40"/>
                  </a:cubicBezTo>
                  <a:cubicBezTo>
                    <a:pt x="433" y="28"/>
                    <a:pt x="447" y="14"/>
                    <a:pt x="458" y="3"/>
                  </a:cubicBezTo>
                  <a:lnTo>
                    <a:pt x="540" y="0"/>
                  </a:lnTo>
                  <a:lnTo>
                    <a:pt x="540" y="0"/>
                  </a:lnTo>
                  <a:cubicBezTo>
                    <a:pt x="532" y="0"/>
                    <a:pt x="523" y="0"/>
                    <a:pt x="512" y="0"/>
                  </a:cubicBezTo>
                  <a:cubicBezTo>
                    <a:pt x="501" y="11"/>
                    <a:pt x="487" y="23"/>
                    <a:pt x="473" y="34"/>
                  </a:cubicBezTo>
                  <a:cubicBezTo>
                    <a:pt x="495" y="34"/>
                    <a:pt x="518" y="34"/>
                    <a:pt x="540" y="34"/>
                  </a:cubicBezTo>
                  <a:cubicBezTo>
                    <a:pt x="566" y="34"/>
                    <a:pt x="588" y="34"/>
                    <a:pt x="611" y="34"/>
                  </a:cubicBezTo>
                  <a:cubicBezTo>
                    <a:pt x="597" y="23"/>
                    <a:pt x="583" y="11"/>
                    <a:pt x="571" y="0"/>
                  </a:cubicBezTo>
                  <a:cubicBezTo>
                    <a:pt x="560" y="0"/>
                    <a:pt x="552" y="0"/>
                    <a:pt x="540"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0" name="Freeform 145"/>
            <p:cNvSpPr>
              <a:spLocks noChangeArrowheads="1"/>
            </p:cNvSpPr>
            <p:nvPr/>
          </p:nvSpPr>
          <p:spPr bwMode="auto">
            <a:xfrm>
              <a:off x="4997" y="1298"/>
              <a:ext cx="192" cy="184"/>
            </a:xfrm>
            <a:custGeom>
              <a:avLst/>
              <a:gdLst>
                <a:gd name="T0" fmla="*/ 162 w 852"/>
                <a:gd name="T1" fmla="*/ 410 h 818"/>
                <a:gd name="T2" fmla="*/ 65 w 852"/>
                <a:gd name="T3" fmla="*/ 560 h 818"/>
                <a:gd name="T4" fmla="*/ 113 w 852"/>
                <a:gd name="T5" fmla="*/ 817 h 818"/>
                <a:gd name="T6" fmla="*/ 314 w 852"/>
                <a:gd name="T7" fmla="*/ 749 h 818"/>
                <a:gd name="T8" fmla="*/ 396 w 852"/>
                <a:gd name="T9" fmla="*/ 653 h 818"/>
                <a:gd name="T10" fmla="*/ 263 w 852"/>
                <a:gd name="T11" fmla="*/ 729 h 818"/>
                <a:gd name="T12" fmla="*/ 105 w 852"/>
                <a:gd name="T13" fmla="*/ 729 h 818"/>
                <a:gd name="T14" fmla="*/ 125 w 852"/>
                <a:gd name="T15" fmla="*/ 534 h 818"/>
                <a:gd name="T16" fmla="*/ 162 w 852"/>
                <a:gd name="T17" fmla="*/ 410 h 818"/>
                <a:gd name="T18" fmla="*/ 648 w 852"/>
                <a:gd name="T19" fmla="*/ 410 h 818"/>
                <a:gd name="T20" fmla="*/ 591 w 852"/>
                <a:gd name="T21" fmla="*/ 478 h 818"/>
                <a:gd name="T22" fmla="*/ 495 w 852"/>
                <a:gd name="T23" fmla="*/ 574 h 818"/>
                <a:gd name="T24" fmla="*/ 424 w 852"/>
                <a:gd name="T25" fmla="*/ 630 h 818"/>
                <a:gd name="T26" fmla="*/ 506 w 852"/>
                <a:gd name="T27" fmla="*/ 608 h 818"/>
                <a:gd name="T28" fmla="*/ 566 w 852"/>
                <a:gd name="T29" fmla="*/ 551 h 818"/>
                <a:gd name="T30" fmla="*/ 622 w 852"/>
                <a:gd name="T31" fmla="*/ 492 h 818"/>
                <a:gd name="T32" fmla="*/ 648 w 852"/>
                <a:gd name="T33" fmla="*/ 410 h 818"/>
                <a:gd name="T34" fmla="*/ 396 w 852"/>
                <a:gd name="T35" fmla="*/ 167 h 818"/>
                <a:gd name="T36" fmla="*/ 306 w 852"/>
                <a:gd name="T37" fmla="*/ 249 h 818"/>
                <a:gd name="T38" fmla="*/ 263 w 852"/>
                <a:gd name="T39" fmla="*/ 288 h 818"/>
                <a:gd name="T40" fmla="*/ 184 w 852"/>
                <a:gd name="T41" fmla="*/ 381 h 818"/>
                <a:gd name="T42" fmla="*/ 226 w 852"/>
                <a:gd name="T43" fmla="*/ 381 h 818"/>
                <a:gd name="T44" fmla="*/ 308 w 852"/>
                <a:gd name="T45" fmla="*/ 291 h 818"/>
                <a:gd name="T46" fmla="*/ 396 w 852"/>
                <a:gd name="T47" fmla="*/ 209 h 818"/>
                <a:gd name="T48" fmla="*/ 396 w 852"/>
                <a:gd name="T49" fmla="*/ 167 h 818"/>
                <a:gd name="T50" fmla="*/ 736 w 852"/>
                <a:gd name="T51" fmla="*/ 0 h 818"/>
                <a:gd name="T52" fmla="*/ 538 w 852"/>
                <a:gd name="T53" fmla="*/ 71 h 818"/>
                <a:gd name="T54" fmla="*/ 453 w 852"/>
                <a:gd name="T55" fmla="*/ 167 h 818"/>
                <a:gd name="T56" fmla="*/ 589 w 852"/>
                <a:gd name="T57" fmla="*/ 90 h 818"/>
                <a:gd name="T58" fmla="*/ 747 w 852"/>
                <a:gd name="T59" fmla="*/ 88 h 818"/>
                <a:gd name="T60" fmla="*/ 727 w 852"/>
                <a:gd name="T61" fmla="*/ 286 h 818"/>
                <a:gd name="T62" fmla="*/ 690 w 852"/>
                <a:gd name="T63" fmla="*/ 410 h 818"/>
                <a:gd name="T64" fmla="*/ 786 w 852"/>
                <a:gd name="T65" fmla="*/ 260 h 818"/>
                <a:gd name="T66" fmla="*/ 736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2" y="410"/>
                  </a:moveTo>
                  <a:lnTo>
                    <a:pt x="162" y="410"/>
                  </a:lnTo>
                  <a:cubicBezTo>
                    <a:pt x="130" y="447"/>
                    <a:pt x="108" y="486"/>
                    <a:pt x="85" y="520"/>
                  </a:cubicBezTo>
                  <a:cubicBezTo>
                    <a:pt x="79" y="534"/>
                    <a:pt x="71" y="546"/>
                    <a:pt x="65" y="560"/>
                  </a:cubicBezTo>
                  <a:cubicBezTo>
                    <a:pt x="12" y="664"/>
                    <a:pt x="0" y="752"/>
                    <a:pt x="43" y="794"/>
                  </a:cubicBezTo>
                  <a:cubicBezTo>
                    <a:pt x="59" y="811"/>
                    <a:pt x="85" y="817"/>
                    <a:pt x="113" y="817"/>
                  </a:cubicBezTo>
                  <a:cubicBezTo>
                    <a:pt x="159" y="817"/>
                    <a:pt x="215" y="800"/>
                    <a:pt x="277" y="769"/>
                  </a:cubicBezTo>
                  <a:cubicBezTo>
                    <a:pt x="289" y="763"/>
                    <a:pt x="303" y="758"/>
                    <a:pt x="314" y="749"/>
                  </a:cubicBezTo>
                  <a:cubicBezTo>
                    <a:pt x="351" y="729"/>
                    <a:pt x="388" y="704"/>
                    <a:pt x="424" y="676"/>
                  </a:cubicBezTo>
                  <a:cubicBezTo>
                    <a:pt x="416" y="667"/>
                    <a:pt x="407" y="662"/>
                    <a:pt x="396" y="653"/>
                  </a:cubicBezTo>
                  <a:cubicBezTo>
                    <a:pt x="365" y="676"/>
                    <a:pt x="331" y="696"/>
                    <a:pt x="300" y="713"/>
                  </a:cubicBezTo>
                  <a:cubicBezTo>
                    <a:pt x="289" y="718"/>
                    <a:pt x="274" y="724"/>
                    <a:pt x="263" y="729"/>
                  </a:cubicBezTo>
                  <a:cubicBezTo>
                    <a:pt x="226" y="743"/>
                    <a:pt x="193" y="752"/>
                    <a:pt x="164" y="752"/>
                  </a:cubicBezTo>
                  <a:cubicBezTo>
                    <a:pt x="139" y="752"/>
                    <a:pt x="119" y="746"/>
                    <a:pt x="105" y="729"/>
                  </a:cubicBezTo>
                  <a:cubicBezTo>
                    <a:pt x="74" y="701"/>
                    <a:pt x="77" y="642"/>
                    <a:pt x="108" y="571"/>
                  </a:cubicBezTo>
                  <a:cubicBezTo>
                    <a:pt x="111" y="560"/>
                    <a:pt x="116" y="548"/>
                    <a:pt x="125" y="534"/>
                  </a:cubicBezTo>
                  <a:cubicBezTo>
                    <a:pt x="139" y="503"/>
                    <a:pt x="159" y="472"/>
                    <a:pt x="184" y="438"/>
                  </a:cubicBezTo>
                  <a:cubicBezTo>
                    <a:pt x="176" y="430"/>
                    <a:pt x="167" y="418"/>
                    <a:pt x="162" y="410"/>
                  </a:cubicBezTo>
                  <a:lnTo>
                    <a:pt x="648" y="410"/>
                  </a:lnTo>
                  <a:lnTo>
                    <a:pt x="648" y="410"/>
                  </a:lnTo>
                  <a:cubicBezTo>
                    <a:pt x="639" y="418"/>
                    <a:pt x="634" y="430"/>
                    <a:pt x="625" y="438"/>
                  </a:cubicBezTo>
                  <a:cubicBezTo>
                    <a:pt x="614" y="452"/>
                    <a:pt x="602" y="464"/>
                    <a:pt x="591" y="478"/>
                  </a:cubicBezTo>
                  <a:cubicBezTo>
                    <a:pt x="577" y="495"/>
                    <a:pt x="560" y="512"/>
                    <a:pt x="543" y="529"/>
                  </a:cubicBezTo>
                  <a:cubicBezTo>
                    <a:pt x="526" y="546"/>
                    <a:pt x="512" y="560"/>
                    <a:pt x="495" y="574"/>
                  </a:cubicBezTo>
                  <a:cubicBezTo>
                    <a:pt x="481" y="588"/>
                    <a:pt x="467" y="599"/>
                    <a:pt x="455" y="608"/>
                  </a:cubicBezTo>
                  <a:cubicBezTo>
                    <a:pt x="444" y="616"/>
                    <a:pt x="436" y="625"/>
                    <a:pt x="424" y="630"/>
                  </a:cubicBezTo>
                  <a:cubicBezTo>
                    <a:pt x="436" y="639"/>
                    <a:pt x="444" y="645"/>
                    <a:pt x="453" y="653"/>
                  </a:cubicBezTo>
                  <a:cubicBezTo>
                    <a:pt x="472" y="639"/>
                    <a:pt x="489" y="622"/>
                    <a:pt x="506" y="608"/>
                  </a:cubicBezTo>
                  <a:cubicBezTo>
                    <a:pt x="521" y="596"/>
                    <a:pt x="535" y="582"/>
                    <a:pt x="546" y="571"/>
                  </a:cubicBezTo>
                  <a:cubicBezTo>
                    <a:pt x="555" y="565"/>
                    <a:pt x="560" y="557"/>
                    <a:pt x="566" y="551"/>
                  </a:cubicBezTo>
                  <a:cubicBezTo>
                    <a:pt x="574" y="543"/>
                    <a:pt x="580" y="537"/>
                    <a:pt x="586" y="532"/>
                  </a:cubicBezTo>
                  <a:cubicBezTo>
                    <a:pt x="600" y="518"/>
                    <a:pt x="611" y="503"/>
                    <a:pt x="622" y="492"/>
                  </a:cubicBezTo>
                  <a:cubicBezTo>
                    <a:pt x="639" y="475"/>
                    <a:pt x="653" y="455"/>
                    <a:pt x="668" y="438"/>
                  </a:cubicBezTo>
                  <a:cubicBezTo>
                    <a:pt x="662" y="430"/>
                    <a:pt x="653" y="418"/>
                    <a:pt x="648" y="410"/>
                  </a:cubicBezTo>
                  <a:lnTo>
                    <a:pt x="396" y="167"/>
                  </a:lnTo>
                  <a:lnTo>
                    <a:pt x="396" y="167"/>
                  </a:lnTo>
                  <a:cubicBezTo>
                    <a:pt x="379" y="181"/>
                    <a:pt x="362" y="195"/>
                    <a:pt x="342" y="212"/>
                  </a:cubicBezTo>
                  <a:cubicBezTo>
                    <a:pt x="331" y="223"/>
                    <a:pt x="317" y="237"/>
                    <a:pt x="306" y="249"/>
                  </a:cubicBezTo>
                  <a:cubicBezTo>
                    <a:pt x="297" y="254"/>
                    <a:pt x="291" y="263"/>
                    <a:pt x="283" y="269"/>
                  </a:cubicBezTo>
                  <a:cubicBezTo>
                    <a:pt x="277" y="274"/>
                    <a:pt x="272" y="283"/>
                    <a:pt x="263" y="288"/>
                  </a:cubicBezTo>
                  <a:cubicBezTo>
                    <a:pt x="252" y="303"/>
                    <a:pt x="240" y="314"/>
                    <a:pt x="229" y="328"/>
                  </a:cubicBezTo>
                  <a:cubicBezTo>
                    <a:pt x="212" y="345"/>
                    <a:pt x="198" y="364"/>
                    <a:pt x="184" y="381"/>
                  </a:cubicBezTo>
                  <a:cubicBezTo>
                    <a:pt x="190" y="390"/>
                    <a:pt x="196" y="401"/>
                    <a:pt x="204" y="410"/>
                  </a:cubicBezTo>
                  <a:cubicBezTo>
                    <a:pt x="210" y="401"/>
                    <a:pt x="218" y="390"/>
                    <a:pt x="226" y="381"/>
                  </a:cubicBezTo>
                  <a:cubicBezTo>
                    <a:pt x="238" y="367"/>
                    <a:pt x="249" y="353"/>
                    <a:pt x="260" y="342"/>
                  </a:cubicBezTo>
                  <a:cubicBezTo>
                    <a:pt x="274" y="325"/>
                    <a:pt x="291" y="308"/>
                    <a:pt x="308" y="291"/>
                  </a:cubicBezTo>
                  <a:cubicBezTo>
                    <a:pt x="323" y="274"/>
                    <a:pt x="340" y="260"/>
                    <a:pt x="357" y="243"/>
                  </a:cubicBezTo>
                  <a:cubicBezTo>
                    <a:pt x="371" y="232"/>
                    <a:pt x="385" y="220"/>
                    <a:pt x="396" y="209"/>
                  </a:cubicBezTo>
                  <a:cubicBezTo>
                    <a:pt x="407" y="203"/>
                    <a:pt x="416" y="195"/>
                    <a:pt x="424" y="186"/>
                  </a:cubicBezTo>
                  <a:cubicBezTo>
                    <a:pt x="416" y="181"/>
                    <a:pt x="407" y="172"/>
                    <a:pt x="396" y="167"/>
                  </a:cubicBezTo>
                  <a:lnTo>
                    <a:pt x="736" y="0"/>
                  </a:lnTo>
                  <a:lnTo>
                    <a:pt x="736" y="0"/>
                  </a:lnTo>
                  <a:cubicBezTo>
                    <a:pt x="693" y="0"/>
                    <a:pt x="636" y="17"/>
                    <a:pt x="574" y="51"/>
                  </a:cubicBezTo>
                  <a:cubicBezTo>
                    <a:pt x="563" y="56"/>
                    <a:pt x="549" y="62"/>
                    <a:pt x="538" y="71"/>
                  </a:cubicBezTo>
                  <a:cubicBezTo>
                    <a:pt x="501" y="90"/>
                    <a:pt x="464" y="116"/>
                    <a:pt x="424" y="144"/>
                  </a:cubicBezTo>
                  <a:cubicBezTo>
                    <a:pt x="436" y="153"/>
                    <a:pt x="444" y="158"/>
                    <a:pt x="453" y="167"/>
                  </a:cubicBezTo>
                  <a:cubicBezTo>
                    <a:pt x="487" y="144"/>
                    <a:pt x="521" y="124"/>
                    <a:pt x="552" y="108"/>
                  </a:cubicBezTo>
                  <a:cubicBezTo>
                    <a:pt x="563" y="102"/>
                    <a:pt x="574" y="96"/>
                    <a:pt x="589" y="90"/>
                  </a:cubicBezTo>
                  <a:cubicBezTo>
                    <a:pt x="625" y="76"/>
                    <a:pt x="659" y="68"/>
                    <a:pt x="685" y="68"/>
                  </a:cubicBezTo>
                  <a:cubicBezTo>
                    <a:pt x="713" y="68"/>
                    <a:pt x="733" y="74"/>
                    <a:pt x="747" y="88"/>
                  </a:cubicBezTo>
                  <a:cubicBezTo>
                    <a:pt x="778" y="119"/>
                    <a:pt x="772" y="178"/>
                    <a:pt x="744" y="249"/>
                  </a:cubicBezTo>
                  <a:cubicBezTo>
                    <a:pt x="738" y="260"/>
                    <a:pt x="733" y="271"/>
                    <a:pt x="727" y="286"/>
                  </a:cubicBezTo>
                  <a:cubicBezTo>
                    <a:pt x="713" y="317"/>
                    <a:pt x="693" y="348"/>
                    <a:pt x="668" y="381"/>
                  </a:cubicBezTo>
                  <a:cubicBezTo>
                    <a:pt x="676" y="390"/>
                    <a:pt x="685" y="401"/>
                    <a:pt x="690" y="410"/>
                  </a:cubicBezTo>
                  <a:cubicBezTo>
                    <a:pt x="718" y="373"/>
                    <a:pt x="744" y="334"/>
                    <a:pt x="764" y="300"/>
                  </a:cubicBezTo>
                  <a:cubicBezTo>
                    <a:pt x="772" y="286"/>
                    <a:pt x="781" y="274"/>
                    <a:pt x="786" y="260"/>
                  </a:cubicBezTo>
                  <a:cubicBezTo>
                    <a:pt x="840" y="155"/>
                    <a:pt x="851" y="68"/>
                    <a:pt x="809" y="25"/>
                  </a:cubicBezTo>
                  <a:cubicBezTo>
                    <a:pt x="792" y="8"/>
                    <a:pt x="767" y="0"/>
                    <a:pt x="736" y="0"/>
                  </a:cubicBezTo>
                  <a:lnTo>
                    <a:pt x="162"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1" name="Freeform 146"/>
            <p:cNvSpPr>
              <a:spLocks noChangeArrowheads="1"/>
            </p:cNvSpPr>
            <p:nvPr/>
          </p:nvSpPr>
          <p:spPr bwMode="auto">
            <a:xfrm>
              <a:off x="4997" y="1298"/>
              <a:ext cx="192" cy="184"/>
            </a:xfrm>
            <a:custGeom>
              <a:avLst/>
              <a:gdLst>
                <a:gd name="T0" fmla="*/ 108 w 852"/>
                <a:gd name="T1" fmla="*/ 249 h 818"/>
                <a:gd name="T2" fmla="*/ 164 w 852"/>
                <a:gd name="T3" fmla="*/ 68 h 818"/>
                <a:gd name="T4" fmla="*/ 300 w 852"/>
                <a:gd name="T5" fmla="*/ 108 h 818"/>
                <a:gd name="T6" fmla="*/ 424 w 852"/>
                <a:gd name="T7" fmla="*/ 186 h 818"/>
                <a:gd name="T8" fmla="*/ 495 w 852"/>
                <a:gd name="T9" fmla="*/ 243 h 818"/>
                <a:gd name="T10" fmla="*/ 591 w 852"/>
                <a:gd name="T11" fmla="*/ 342 h 818"/>
                <a:gd name="T12" fmla="*/ 648 w 852"/>
                <a:gd name="T13" fmla="*/ 410 h 818"/>
                <a:gd name="T14" fmla="*/ 727 w 852"/>
                <a:gd name="T15" fmla="*/ 534 h 818"/>
                <a:gd name="T16" fmla="*/ 747 w 852"/>
                <a:gd name="T17" fmla="*/ 729 h 818"/>
                <a:gd name="T18" fmla="*/ 589 w 852"/>
                <a:gd name="T19" fmla="*/ 729 h 818"/>
                <a:gd name="T20" fmla="*/ 453 w 852"/>
                <a:gd name="T21" fmla="*/ 653 h 818"/>
                <a:gd name="T22" fmla="*/ 396 w 852"/>
                <a:gd name="T23" fmla="*/ 608 h 818"/>
                <a:gd name="T24" fmla="*/ 308 w 852"/>
                <a:gd name="T25" fmla="*/ 529 h 818"/>
                <a:gd name="T26" fmla="*/ 226 w 852"/>
                <a:gd name="T27" fmla="*/ 438 h 818"/>
                <a:gd name="T28" fmla="*/ 184 w 852"/>
                <a:gd name="T29" fmla="*/ 381 h 818"/>
                <a:gd name="T30" fmla="*/ 108 w 852"/>
                <a:gd name="T31" fmla="*/ 249 h 818"/>
                <a:gd name="T32" fmla="*/ 113 w 852"/>
                <a:gd name="T33" fmla="*/ 0 h 818"/>
                <a:gd name="T34" fmla="*/ 65 w 852"/>
                <a:gd name="T35" fmla="*/ 260 h 818"/>
                <a:gd name="T36" fmla="*/ 162 w 852"/>
                <a:gd name="T37" fmla="*/ 410 h 818"/>
                <a:gd name="T38" fmla="*/ 229 w 852"/>
                <a:gd name="T39" fmla="*/ 492 h 818"/>
                <a:gd name="T40" fmla="*/ 283 w 852"/>
                <a:gd name="T41" fmla="*/ 551 h 818"/>
                <a:gd name="T42" fmla="*/ 342 w 852"/>
                <a:gd name="T43" fmla="*/ 608 h 818"/>
                <a:gd name="T44" fmla="*/ 424 w 852"/>
                <a:gd name="T45" fmla="*/ 676 h 818"/>
                <a:gd name="T46" fmla="*/ 574 w 852"/>
                <a:gd name="T47" fmla="*/ 769 h 818"/>
                <a:gd name="T48" fmla="*/ 809 w 852"/>
                <a:gd name="T49" fmla="*/ 794 h 818"/>
                <a:gd name="T50" fmla="*/ 764 w 852"/>
                <a:gd name="T51" fmla="*/ 520 h 818"/>
                <a:gd name="T52" fmla="*/ 668 w 852"/>
                <a:gd name="T53" fmla="*/ 381 h 818"/>
                <a:gd name="T54" fmla="*/ 586 w 852"/>
                <a:gd name="T55" fmla="*/ 288 h 818"/>
                <a:gd name="T56" fmla="*/ 546 w 852"/>
                <a:gd name="T57" fmla="*/ 249 h 818"/>
                <a:gd name="T58" fmla="*/ 453 w 852"/>
                <a:gd name="T59" fmla="*/ 167 h 818"/>
                <a:gd name="T60" fmla="*/ 314 w 852"/>
                <a:gd name="T61" fmla="*/ 71 h 818"/>
                <a:gd name="T62" fmla="*/ 113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9"/>
                  </a:moveTo>
                  <a:lnTo>
                    <a:pt x="108" y="249"/>
                  </a:lnTo>
                  <a:cubicBezTo>
                    <a:pt x="77" y="178"/>
                    <a:pt x="74" y="119"/>
                    <a:pt x="105" y="88"/>
                  </a:cubicBezTo>
                  <a:cubicBezTo>
                    <a:pt x="119" y="74"/>
                    <a:pt x="139" y="68"/>
                    <a:pt x="164" y="68"/>
                  </a:cubicBezTo>
                  <a:cubicBezTo>
                    <a:pt x="193" y="68"/>
                    <a:pt x="226" y="76"/>
                    <a:pt x="263" y="90"/>
                  </a:cubicBezTo>
                  <a:cubicBezTo>
                    <a:pt x="274" y="96"/>
                    <a:pt x="289" y="102"/>
                    <a:pt x="300" y="108"/>
                  </a:cubicBezTo>
                  <a:cubicBezTo>
                    <a:pt x="331" y="124"/>
                    <a:pt x="365" y="144"/>
                    <a:pt x="396" y="167"/>
                  </a:cubicBezTo>
                  <a:cubicBezTo>
                    <a:pt x="407" y="172"/>
                    <a:pt x="416" y="181"/>
                    <a:pt x="424" y="186"/>
                  </a:cubicBezTo>
                  <a:cubicBezTo>
                    <a:pt x="436" y="195"/>
                    <a:pt x="444" y="203"/>
                    <a:pt x="455" y="209"/>
                  </a:cubicBezTo>
                  <a:cubicBezTo>
                    <a:pt x="467" y="220"/>
                    <a:pt x="481" y="232"/>
                    <a:pt x="495" y="243"/>
                  </a:cubicBezTo>
                  <a:cubicBezTo>
                    <a:pt x="512" y="260"/>
                    <a:pt x="526" y="274"/>
                    <a:pt x="543" y="291"/>
                  </a:cubicBezTo>
                  <a:cubicBezTo>
                    <a:pt x="560" y="308"/>
                    <a:pt x="577" y="325"/>
                    <a:pt x="591" y="342"/>
                  </a:cubicBezTo>
                  <a:cubicBezTo>
                    <a:pt x="602" y="353"/>
                    <a:pt x="614" y="367"/>
                    <a:pt x="625" y="381"/>
                  </a:cubicBezTo>
                  <a:cubicBezTo>
                    <a:pt x="634" y="390"/>
                    <a:pt x="639" y="401"/>
                    <a:pt x="648" y="410"/>
                  </a:cubicBezTo>
                  <a:cubicBezTo>
                    <a:pt x="653" y="418"/>
                    <a:pt x="662" y="430"/>
                    <a:pt x="668" y="438"/>
                  </a:cubicBezTo>
                  <a:cubicBezTo>
                    <a:pt x="693" y="472"/>
                    <a:pt x="713" y="503"/>
                    <a:pt x="727" y="534"/>
                  </a:cubicBezTo>
                  <a:cubicBezTo>
                    <a:pt x="733" y="548"/>
                    <a:pt x="738" y="560"/>
                    <a:pt x="744" y="571"/>
                  </a:cubicBezTo>
                  <a:cubicBezTo>
                    <a:pt x="772" y="642"/>
                    <a:pt x="778" y="701"/>
                    <a:pt x="747" y="729"/>
                  </a:cubicBezTo>
                  <a:cubicBezTo>
                    <a:pt x="733" y="746"/>
                    <a:pt x="713" y="752"/>
                    <a:pt x="685" y="752"/>
                  </a:cubicBezTo>
                  <a:cubicBezTo>
                    <a:pt x="659" y="752"/>
                    <a:pt x="625" y="743"/>
                    <a:pt x="589" y="729"/>
                  </a:cubicBezTo>
                  <a:cubicBezTo>
                    <a:pt x="574" y="724"/>
                    <a:pt x="563" y="718"/>
                    <a:pt x="552" y="713"/>
                  </a:cubicBezTo>
                  <a:cubicBezTo>
                    <a:pt x="521" y="696"/>
                    <a:pt x="487" y="676"/>
                    <a:pt x="453" y="653"/>
                  </a:cubicBezTo>
                  <a:cubicBezTo>
                    <a:pt x="444" y="645"/>
                    <a:pt x="436" y="639"/>
                    <a:pt x="424" y="630"/>
                  </a:cubicBezTo>
                  <a:cubicBezTo>
                    <a:pt x="416" y="625"/>
                    <a:pt x="407" y="616"/>
                    <a:pt x="396" y="608"/>
                  </a:cubicBezTo>
                  <a:cubicBezTo>
                    <a:pt x="385" y="599"/>
                    <a:pt x="371" y="588"/>
                    <a:pt x="357" y="574"/>
                  </a:cubicBezTo>
                  <a:cubicBezTo>
                    <a:pt x="340" y="560"/>
                    <a:pt x="323" y="546"/>
                    <a:pt x="308" y="529"/>
                  </a:cubicBezTo>
                  <a:cubicBezTo>
                    <a:pt x="291" y="512"/>
                    <a:pt x="274" y="495"/>
                    <a:pt x="260" y="478"/>
                  </a:cubicBezTo>
                  <a:cubicBezTo>
                    <a:pt x="249" y="464"/>
                    <a:pt x="238" y="452"/>
                    <a:pt x="226" y="438"/>
                  </a:cubicBezTo>
                  <a:cubicBezTo>
                    <a:pt x="218" y="430"/>
                    <a:pt x="210" y="418"/>
                    <a:pt x="204" y="410"/>
                  </a:cubicBezTo>
                  <a:cubicBezTo>
                    <a:pt x="196" y="401"/>
                    <a:pt x="190" y="390"/>
                    <a:pt x="184" y="381"/>
                  </a:cubicBezTo>
                  <a:cubicBezTo>
                    <a:pt x="159" y="348"/>
                    <a:pt x="139" y="317"/>
                    <a:pt x="125" y="286"/>
                  </a:cubicBezTo>
                  <a:cubicBezTo>
                    <a:pt x="116" y="271"/>
                    <a:pt x="111" y="260"/>
                    <a:pt x="108" y="249"/>
                  </a:cubicBezTo>
                  <a:lnTo>
                    <a:pt x="113" y="0"/>
                  </a:lnTo>
                  <a:lnTo>
                    <a:pt x="113" y="0"/>
                  </a:lnTo>
                  <a:cubicBezTo>
                    <a:pt x="85" y="0"/>
                    <a:pt x="59" y="8"/>
                    <a:pt x="43" y="25"/>
                  </a:cubicBezTo>
                  <a:cubicBezTo>
                    <a:pt x="0" y="68"/>
                    <a:pt x="12" y="155"/>
                    <a:pt x="65" y="260"/>
                  </a:cubicBezTo>
                  <a:cubicBezTo>
                    <a:pt x="71" y="274"/>
                    <a:pt x="79" y="286"/>
                    <a:pt x="85" y="300"/>
                  </a:cubicBezTo>
                  <a:cubicBezTo>
                    <a:pt x="108" y="334"/>
                    <a:pt x="130" y="373"/>
                    <a:pt x="162" y="410"/>
                  </a:cubicBezTo>
                  <a:cubicBezTo>
                    <a:pt x="167" y="418"/>
                    <a:pt x="176" y="430"/>
                    <a:pt x="184" y="438"/>
                  </a:cubicBezTo>
                  <a:cubicBezTo>
                    <a:pt x="198" y="455"/>
                    <a:pt x="212" y="475"/>
                    <a:pt x="229" y="492"/>
                  </a:cubicBezTo>
                  <a:cubicBezTo>
                    <a:pt x="240" y="503"/>
                    <a:pt x="252" y="518"/>
                    <a:pt x="263" y="532"/>
                  </a:cubicBezTo>
                  <a:cubicBezTo>
                    <a:pt x="272" y="537"/>
                    <a:pt x="277" y="543"/>
                    <a:pt x="283" y="551"/>
                  </a:cubicBezTo>
                  <a:cubicBezTo>
                    <a:pt x="291" y="557"/>
                    <a:pt x="297" y="565"/>
                    <a:pt x="306" y="571"/>
                  </a:cubicBezTo>
                  <a:cubicBezTo>
                    <a:pt x="317" y="582"/>
                    <a:pt x="331" y="596"/>
                    <a:pt x="342" y="608"/>
                  </a:cubicBezTo>
                  <a:cubicBezTo>
                    <a:pt x="362" y="622"/>
                    <a:pt x="379" y="639"/>
                    <a:pt x="396" y="653"/>
                  </a:cubicBezTo>
                  <a:cubicBezTo>
                    <a:pt x="407" y="662"/>
                    <a:pt x="416" y="667"/>
                    <a:pt x="424" y="676"/>
                  </a:cubicBezTo>
                  <a:cubicBezTo>
                    <a:pt x="464" y="704"/>
                    <a:pt x="501" y="729"/>
                    <a:pt x="538" y="749"/>
                  </a:cubicBezTo>
                  <a:cubicBezTo>
                    <a:pt x="549" y="758"/>
                    <a:pt x="563" y="763"/>
                    <a:pt x="574" y="769"/>
                  </a:cubicBezTo>
                  <a:cubicBezTo>
                    <a:pt x="636" y="800"/>
                    <a:pt x="693" y="817"/>
                    <a:pt x="736" y="817"/>
                  </a:cubicBezTo>
                  <a:cubicBezTo>
                    <a:pt x="767" y="817"/>
                    <a:pt x="792" y="811"/>
                    <a:pt x="809" y="794"/>
                  </a:cubicBezTo>
                  <a:cubicBezTo>
                    <a:pt x="851" y="752"/>
                    <a:pt x="840" y="664"/>
                    <a:pt x="786" y="560"/>
                  </a:cubicBezTo>
                  <a:cubicBezTo>
                    <a:pt x="781" y="546"/>
                    <a:pt x="772" y="534"/>
                    <a:pt x="764" y="520"/>
                  </a:cubicBezTo>
                  <a:cubicBezTo>
                    <a:pt x="744" y="486"/>
                    <a:pt x="718" y="447"/>
                    <a:pt x="690" y="410"/>
                  </a:cubicBezTo>
                  <a:cubicBezTo>
                    <a:pt x="685" y="401"/>
                    <a:pt x="676" y="390"/>
                    <a:pt x="668" y="381"/>
                  </a:cubicBezTo>
                  <a:cubicBezTo>
                    <a:pt x="653" y="364"/>
                    <a:pt x="639" y="345"/>
                    <a:pt x="622" y="328"/>
                  </a:cubicBezTo>
                  <a:cubicBezTo>
                    <a:pt x="611" y="314"/>
                    <a:pt x="600" y="303"/>
                    <a:pt x="586" y="288"/>
                  </a:cubicBezTo>
                  <a:cubicBezTo>
                    <a:pt x="580" y="283"/>
                    <a:pt x="574" y="274"/>
                    <a:pt x="566" y="269"/>
                  </a:cubicBezTo>
                  <a:cubicBezTo>
                    <a:pt x="560" y="263"/>
                    <a:pt x="555" y="254"/>
                    <a:pt x="546" y="249"/>
                  </a:cubicBezTo>
                  <a:cubicBezTo>
                    <a:pt x="535" y="237"/>
                    <a:pt x="521" y="223"/>
                    <a:pt x="506" y="212"/>
                  </a:cubicBezTo>
                  <a:cubicBezTo>
                    <a:pt x="489" y="195"/>
                    <a:pt x="472" y="181"/>
                    <a:pt x="453" y="167"/>
                  </a:cubicBezTo>
                  <a:cubicBezTo>
                    <a:pt x="444" y="158"/>
                    <a:pt x="436" y="153"/>
                    <a:pt x="424" y="144"/>
                  </a:cubicBezTo>
                  <a:cubicBezTo>
                    <a:pt x="388" y="116"/>
                    <a:pt x="351" y="90"/>
                    <a:pt x="314" y="71"/>
                  </a:cubicBezTo>
                  <a:cubicBezTo>
                    <a:pt x="303" y="62"/>
                    <a:pt x="289" y="56"/>
                    <a:pt x="277" y="51"/>
                  </a:cubicBezTo>
                  <a:cubicBezTo>
                    <a:pt x="215" y="17"/>
                    <a:pt x="159" y="0"/>
                    <a:pt x="113" y="0"/>
                  </a:cubicBezTo>
                  <a:lnTo>
                    <a:pt x="108" y="24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2" name="Freeform 147"/>
            <p:cNvSpPr>
              <a:spLocks noChangeArrowheads="1"/>
            </p:cNvSpPr>
            <p:nvPr/>
          </p:nvSpPr>
          <p:spPr bwMode="auto">
            <a:xfrm>
              <a:off x="5075" y="1371"/>
              <a:ext cx="37" cy="38"/>
            </a:xfrm>
            <a:custGeom>
              <a:avLst/>
              <a:gdLst>
                <a:gd name="T0" fmla="*/ 85 w 168"/>
                <a:gd name="T1" fmla="*/ 0 h 171"/>
                <a:gd name="T2" fmla="*/ 85 w 168"/>
                <a:gd name="T3" fmla="*/ 0 h 171"/>
                <a:gd name="T4" fmla="*/ 0 w 168"/>
                <a:gd name="T5" fmla="*/ 85 h 171"/>
                <a:gd name="T6" fmla="*/ 85 w 168"/>
                <a:gd name="T7" fmla="*/ 170 h 171"/>
                <a:gd name="T8" fmla="*/ 167 w 168"/>
                <a:gd name="T9" fmla="*/ 85 h 171"/>
                <a:gd name="T10" fmla="*/ 85 w 168"/>
                <a:gd name="T11" fmla="*/ 0 h 171"/>
              </a:gdLst>
              <a:ahLst/>
              <a:cxnLst>
                <a:cxn ang="0">
                  <a:pos x="T0" y="T1"/>
                </a:cxn>
                <a:cxn ang="0">
                  <a:pos x="T2" y="T3"/>
                </a:cxn>
                <a:cxn ang="0">
                  <a:pos x="T4" y="T5"/>
                </a:cxn>
                <a:cxn ang="0">
                  <a:pos x="T6" y="T7"/>
                </a:cxn>
                <a:cxn ang="0">
                  <a:pos x="T8" y="T9"/>
                </a:cxn>
                <a:cxn ang="0">
                  <a:pos x="T10" y="T11"/>
                </a:cxn>
              </a:cxnLst>
              <a:rect l="0" t="0" r="r" b="b"/>
              <a:pathLst>
                <a:path w="168" h="171">
                  <a:moveTo>
                    <a:pt x="85" y="0"/>
                  </a:moveTo>
                  <a:lnTo>
                    <a:pt x="85" y="0"/>
                  </a:lnTo>
                  <a:cubicBezTo>
                    <a:pt x="37" y="0"/>
                    <a:pt x="0" y="39"/>
                    <a:pt x="0" y="85"/>
                  </a:cubicBezTo>
                  <a:cubicBezTo>
                    <a:pt x="0" y="130"/>
                    <a:pt x="37" y="170"/>
                    <a:pt x="85" y="170"/>
                  </a:cubicBezTo>
                  <a:cubicBezTo>
                    <a:pt x="130" y="170"/>
                    <a:pt x="167" y="130"/>
                    <a:pt x="167" y="85"/>
                  </a:cubicBezTo>
                  <a:cubicBezTo>
                    <a:pt x="167" y="39"/>
                    <a:pt x="130" y="0"/>
                    <a:pt x="8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3" name="Freeform 148"/>
            <p:cNvSpPr>
              <a:spLocks noChangeArrowheads="1"/>
            </p:cNvSpPr>
            <p:nvPr/>
          </p:nvSpPr>
          <p:spPr bwMode="auto">
            <a:xfrm>
              <a:off x="6072" y="1965"/>
              <a:ext cx="90" cy="245"/>
            </a:xfrm>
            <a:custGeom>
              <a:avLst/>
              <a:gdLst>
                <a:gd name="T0" fmla="*/ 311 w 400"/>
                <a:gd name="T1" fmla="*/ 882 h 1084"/>
                <a:gd name="T2" fmla="*/ 91 w 400"/>
                <a:gd name="T3" fmla="*/ 882 h 1084"/>
                <a:gd name="T4" fmla="*/ 201 w 400"/>
                <a:gd name="T5" fmla="*/ 1083 h 1084"/>
                <a:gd name="T6" fmla="*/ 311 w 400"/>
                <a:gd name="T7" fmla="*/ 882 h 1084"/>
                <a:gd name="T8" fmla="*/ 14 w 400"/>
                <a:gd name="T9" fmla="*/ 730 h 1084"/>
                <a:gd name="T10" fmla="*/ 77 w 400"/>
                <a:gd name="T11" fmla="*/ 843 h 1084"/>
                <a:gd name="T12" fmla="*/ 14 w 400"/>
                <a:gd name="T13" fmla="*/ 730 h 1084"/>
                <a:gd name="T14" fmla="*/ 388 w 400"/>
                <a:gd name="T15" fmla="*/ 730 h 1084"/>
                <a:gd name="T16" fmla="*/ 325 w 400"/>
                <a:gd name="T17" fmla="*/ 843 h 1084"/>
                <a:gd name="T18" fmla="*/ 388 w 400"/>
                <a:gd name="T19" fmla="*/ 730 h 1084"/>
                <a:gd name="T20" fmla="*/ 3 w 400"/>
                <a:gd name="T21" fmla="*/ 623 h 1084"/>
                <a:gd name="T22" fmla="*/ 43 w 400"/>
                <a:gd name="T23" fmla="*/ 699 h 1084"/>
                <a:gd name="T24" fmla="*/ 3 w 400"/>
                <a:gd name="T25" fmla="*/ 623 h 1084"/>
                <a:gd name="T26" fmla="*/ 399 w 400"/>
                <a:gd name="T27" fmla="*/ 623 h 1084"/>
                <a:gd name="T28" fmla="*/ 357 w 400"/>
                <a:gd name="T29" fmla="*/ 699 h 1084"/>
                <a:gd name="T30" fmla="*/ 399 w 400"/>
                <a:gd name="T31" fmla="*/ 623 h 1084"/>
                <a:gd name="T32" fmla="*/ 34 w 400"/>
                <a:gd name="T33" fmla="*/ 473 h 1084"/>
                <a:gd name="T34" fmla="*/ 0 w 400"/>
                <a:gd name="T35" fmla="*/ 543 h 1084"/>
                <a:gd name="T36" fmla="*/ 34 w 400"/>
                <a:gd name="T37" fmla="*/ 611 h 1084"/>
                <a:gd name="T38" fmla="*/ 34 w 400"/>
                <a:gd name="T39" fmla="*/ 473 h 1084"/>
                <a:gd name="T40" fmla="*/ 365 w 400"/>
                <a:gd name="T41" fmla="*/ 473 h 1084"/>
                <a:gd name="T42" fmla="*/ 365 w 400"/>
                <a:gd name="T43" fmla="*/ 611 h 1084"/>
                <a:gd name="T44" fmla="*/ 399 w 400"/>
                <a:gd name="T45" fmla="*/ 543 h 1084"/>
                <a:gd name="T46" fmla="*/ 365 w 400"/>
                <a:gd name="T47" fmla="*/ 473 h 1084"/>
                <a:gd name="T48" fmla="*/ 357 w 400"/>
                <a:gd name="T49" fmla="*/ 385 h 1084"/>
                <a:gd name="T50" fmla="*/ 399 w 400"/>
                <a:gd name="T51" fmla="*/ 461 h 1084"/>
                <a:gd name="T52" fmla="*/ 357 w 400"/>
                <a:gd name="T53" fmla="*/ 385 h 1084"/>
                <a:gd name="T54" fmla="*/ 43 w 400"/>
                <a:gd name="T55" fmla="*/ 385 h 1084"/>
                <a:gd name="T56" fmla="*/ 3 w 400"/>
                <a:gd name="T57" fmla="*/ 461 h 1084"/>
                <a:gd name="T58" fmla="*/ 43 w 400"/>
                <a:gd name="T59" fmla="*/ 385 h 1084"/>
                <a:gd name="T60" fmla="*/ 362 w 400"/>
                <a:gd name="T61" fmla="*/ 224 h 1084"/>
                <a:gd name="T62" fmla="*/ 351 w 400"/>
                <a:gd name="T63" fmla="*/ 351 h 1084"/>
                <a:gd name="T64" fmla="*/ 362 w 400"/>
                <a:gd name="T65" fmla="*/ 224 h 1084"/>
                <a:gd name="T66" fmla="*/ 40 w 400"/>
                <a:gd name="T67" fmla="*/ 224 h 1084"/>
                <a:gd name="T68" fmla="*/ 49 w 400"/>
                <a:gd name="T69" fmla="*/ 351 h 1084"/>
                <a:gd name="T70" fmla="*/ 40 w 400"/>
                <a:gd name="T71" fmla="*/ 224 h 1084"/>
                <a:gd name="T72" fmla="*/ 201 w 400"/>
                <a:gd name="T73" fmla="*/ 0 h 1084"/>
                <a:gd name="T74" fmla="*/ 91 w 400"/>
                <a:gd name="T75" fmla="*/ 201 h 1084"/>
                <a:gd name="T76" fmla="*/ 311 w 400"/>
                <a:gd name="T77" fmla="*/ 201 h 1084"/>
                <a:gd name="T78" fmla="*/ 201 w 400"/>
                <a:gd name="T79" fmla="*/ 0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4">
                  <a:moveTo>
                    <a:pt x="311" y="882"/>
                  </a:moveTo>
                  <a:lnTo>
                    <a:pt x="311" y="882"/>
                  </a:lnTo>
                  <a:cubicBezTo>
                    <a:pt x="283" y="953"/>
                    <a:pt x="244" y="996"/>
                    <a:pt x="201" y="996"/>
                  </a:cubicBezTo>
                  <a:cubicBezTo>
                    <a:pt x="159" y="996"/>
                    <a:pt x="119" y="953"/>
                    <a:pt x="91" y="882"/>
                  </a:cubicBezTo>
                  <a:cubicBezTo>
                    <a:pt x="77" y="888"/>
                    <a:pt x="65" y="897"/>
                    <a:pt x="51" y="902"/>
                  </a:cubicBezTo>
                  <a:cubicBezTo>
                    <a:pt x="88" y="1013"/>
                    <a:pt x="142" y="1083"/>
                    <a:pt x="201" y="1083"/>
                  </a:cubicBezTo>
                  <a:cubicBezTo>
                    <a:pt x="261" y="1083"/>
                    <a:pt x="314" y="1013"/>
                    <a:pt x="351" y="902"/>
                  </a:cubicBezTo>
                  <a:cubicBezTo>
                    <a:pt x="337" y="897"/>
                    <a:pt x="325" y="888"/>
                    <a:pt x="311" y="882"/>
                  </a:cubicBezTo>
                  <a:lnTo>
                    <a:pt x="14" y="730"/>
                  </a:lnTo>
                  <a:lnTo>
                    <a:pt x="14" y="730"/>
                  </a:lnTo>
                  <a:cubicBezTo>
                    <a:pt x="20" y="778"/>
                    <a:pt x="29" y="821"/>
                    <a:pt x="40" y="860"/>
                  </a:cubicBezTo>
                  <a:cubicBezTo>
                    <a:pt x="51" y="855"/>
                    <a:pt x="63" y="849"/>
                    <a:pt x="77" y="843"/>
                  </a:cubicBezTo>
                  <a:cubicBezTo>
                    <a:pt x="65" y="812"/>
                    <a:pt x="57" y="775"/>
                    <a:pt x="49" y="733"/>
                  </a:cubicBezTo>
                  <a:cubicBezTo>
                    <a:pt x="37" y="733"/>
                    <a:pt x="26" y="730"/>
                    <a:pt x="14" y="730"/>
                  </a:cubicBezTo>
                  <a:lnTo>
                    <a:pt x="388" y="730"/>
                  </a:lnTo>
                  <a:lnTo>
                    <a:pt x="388" y="730"/>
                  </a:lnTo>
                  <a:cubicBezTo>
                    <a:pt x="376" y="730"/>
                    <a:pt x="365" y="733"/>
                    <a:pt x="351" y="733"/>
                  </a:cubicBezTo>
                  <a:cubicBezTo>
                    <a:pt x="345" y="775"/>
                    <a:pt x="337" y="812"/>
                    <a:pt x="325" y="843"/>
                  </a:cubicBezTo>
                  <a:cubicBezTo>
                    <a:pt x="337" y="849"/>
                    <a:pt x="351" y="855"/>
                    <a:pt x="362" y="860"/>
                  </a:cubicBezTo>
                  <a:cubicBezTo>
                    <a:pt x="373" y="821"/>
                    <a:pt x="382" y="778"/>
                    <a:pt x="388" y="730"/>
                  </a:cubicBezTo>
                  <a:lnTo>
                    <a:pt x="3" y="623"/>
                  </a:lnTo>
                  <a:lnTo>
                    <a:pt x="3" y="623"/>
                  </a:lnTo>
                  <a:cubicBezTo>
                    <a:pt x="3" y="648"/>
                    <a:pt x="6" y="671"/>
                    <a:pt x="9" y="693"/>
                  </a:cubicBezTo>
                  <a:cubicBezTo>
                    <a:pt x="20" y="696"/>
                    <a:pt x="31" y="696"/>
                    <a:pt x="43" y="699"/>
                  </a:cubicBezTo>
                  <a:cubicBezTo>
                    <a:pt x="43" y="687"/>
                    <a:pt x="40" y="676"/>
                    <a:pt x="40" y="662"/>
                  </a:cubicBezTo>
                  <a:cubicBezTo>
                    <a:pt x="26" y="651"/>
                    <a:pt x="14" y="637"/>
                    <a:pt x="3" y="623"/>
                  </a:cubicBezTo>
                  <a:lnTo>
                    <a:pt x="399" y="623"/>
                  </a:lnTo>
                  <a:lnTo>
                    <a:pt x="399" y="623"/>
                  </a:lnTo>
                  <a:cubicBezTo>
                    <a:pt x="388" y="637"/>
                    <a:pt x="373" y="651"/>
                    <a:pt x="362" y="662"/>
                  </a:cubicBezTo>
                  <a:cubicBezTo>
                    <a:pt x="359" y="676"/>
                    <a:pt x="359" y="687"/>
                    <a:pt x="357" y="699"/>
                  </a:cubicBezTo>
                  <a:cubicBezTo>
                    <a:pt x="371" y="696"/>
                    <a:pt x="382" y="696"/>
                    <a:pt x="393" y="693"/>
                  </a:cubicBezTo>
                  <a:cubicBezTo>
                    <a:pt x="396" y="671"/>
                    <a:pt x="396" y="648"/>
                    <a:pt x="399" y="623"/>
                  </a:cubicBezTo>
                  <a:lnTo>
                    <a:pt x="34" y="473"/>
                  </a:lnTo>
                  <a:lnTo>
                    <a:pt x="34" y="473"/>
                  </a:lnTo>
                  <a:cubicBezTo>
                    <a:pt x="23" y="487"/>
                    <a:pt x="12" y="501"/>
                    <a:pt x="0" y="512"/>
                  </a:cubicBezTo>
                  <a:cubicBezTo>
                    <a:pt x="0" y="523"/>
                    <a:pt x="0" y="532"/>
                    <a:pt x="0" y="543"/>
                  </a:cubicBezTo>
                  <a:cubicBezTo>
                    <a:pt x="0" y="552"/>
                    <a:pt x="0" y="560"/>
                    <a:pt x="0" y="572"/>
                  </a:cubicBezTo>
                  <a:cubicBezTo>
                    <a:pt x="12" y="583"/>
                    <a:pt x="23" y="597"/>
                    <a:pt x="34" y="611"/>
                  </a:cubicBezTo>
                  <a:cubicBezTo>
                    <a:pt x="34" y="589"/>
                    <a:pt x="34" y="566"/>
                    <a:pt x="34" y="543"/>
                  </a:cubicBezTo>
                  <a:cubicBezTo>
                    <a:pt x="34" y="518"/>
                    <a:pt x="34" y="495"/>
                    <a:pt x="34" y="473"/>
                  </a:cubicBezTo>
                  <a:lnTo>
                    <a:pt x="365" y="473"/>
                  </a:lnTo>
                  <a:lnTo>
                    <a:pt x="365" y="473"/>
                  </a:lnTo>
                  <a:cubicBezTo>
                    <a:pt x="368" y="495"/>
                    <a:pt x="368" y="518"/>
                    <a:pt x="368" y="543"/>
                  </a:cubicBezTo>
                  <a:cubicBezTo>
                    <a:pt x="368" y="566"/>
                    <a:pt x="368" y="589"/>
                    <a:pt x="365" y="611"/>
                  </a:cubicBezTo>
                  <a:cubicBezTo>
                    <a:pt x="379" y="597"/>
                    <a:pt x="391" y="583"/>
                    <a:pt x="399" y="572"/>
                  </a:cubicBezTo>
                  <a:cubicBezTo>
                    <a:pt x="399" y="560"/>
                    <a:pt x="399" y="552"/>
                    <a:pt x="399" y="543"/>
                  </a:cubicBezTo>
                  <a:cubicBezTo>
                    <a:pt x="399" y="532"/>
                    <a:pt x="399" y="523"/>
                    <a:pt x="399" y="512"/>
                  </a:cubicBezTo>
                  <a:cubicBezTo>
                    <a:pt x="391" y="501"/>
                    <a:pt x="379" y="487"/>
                    <a:pt x="365" y="473"/>
                  </a:cubicBezTo>
                  <a:lnTo>
                    <a:pt x="357" y="385"/>
                  </a:lnTo>
                  <a:lnTo>
                    <a:pt x="357" y="385"/>
                  </a:lnTo>
                  <a:cubicBezTo>
                    <a:pt x="359" y="396"/>
                    <a:pt x="359" y="408"/>
                    <a:pt x="362" y="422"/>
                  </a:cubicBezTo>
                  <a:cubicBezTo>
                    <a:pt x="373" y="433"/>
                    <a:pt x="388" y="447"/>
                    <a:pt x="399" y="461"/>
                  </a:cubicBezTo>
                  <a:cubicBezTo>
                    <a:pt x="396" y="436"/>
                    <a:pt x="396" y="413"/>
                    <a:pt x="393" y="391"/>
                  </a:cubicBezTo>
                  <a:cubicBezTo>
                    <a:pt x="382" y="388"/>
                    <a:pt x="371" y="388"/>
                    <a:pt x="357" y="385"/>
                  </a:cubicBezTo>
                  <a:lnTo>
                    <a:pt x="43" y="385"/>
                  </a:lnTo>
                  <a:lnTo>
                    <a:pt x="43" y="385"/>
                  </a:lnTo>
                  <a:cubicBezTo>
                    <a:pt x="31" y="388"/>
                    <a:pt x="20" y="388"/>
                    <a:pt x="9" y="391"/>
                  </a:cubicBezTo>
                  <a:cubicBezTo>
                    <a:pt x="6" y="413"/>
                    <a:pt x="3" y="436"/>
                    <a:pt x="3" y="461"/>
                  </a:cubicBezTo>
                  <a:cubicBezTo>
                    <a:pt x="14" y="447"/>
                    <a:pt x="26" y="433"/>
                    <a:pt x="40" y="422"/>
                  </a:cubicBezTo>
                  <a:cubicBezTo>
                    <a:pt x="40" y="408"/>
                    <a:pt x="43" y="396"/>
                    <a:pt x="43" y="385"/>
                  </a:cubicBezTo>
                  <a:lnTo>
                    <a:pt x="362" y="224"/>
                  </a:lnTo>
                  <a:lnTo>
                    <a:pt x="362" y="224"/>
                  </a:lnTo>
                  <a:cubicBezTo>
                    <a:pt x="351" y="230"/>
                    <a:pt x="337" y="235"/>
                    <a:pt x="325" y="241"/>
                  </a:cubicBezTo>
                  <a:cubicBezTo>
                    <a:pt x="337" y="272"/>
                    <a:pt x="345" y="311"/>
                    <a:pt x="351" y="351"/>
                  </a:cubicBezTo>
                  <a:cubicBezTo>
                    <a:pt x="365" y="351"/>
                    <a:pt x="376" y="354"/>
                    <a:pt x="388" y="354"/>
                  </a:cubicBezTo>
                  <a:cubicBezTo>
                    <a:pt x="382" y="308"/>
                    <a:pt x="373" y="264"/>
                    <a:pt x="362" y="224"/>
                  </a:cubicBezTo>
                  <a:lnTo>
                    <a:pt x="40" y="224"/>
                  </a:lnTo>
                  <a:lnTo>
                    <a:pt x="40" y="224"/>
                  </a:lnTo>
                  <a:cubicBezTo>
                    <a:pt x="29" y="264"/>
                    <a:pt x="20" y="308"/>
                    <a:pt x="14" y="354"/>
                  </a:cubicBezTo>
                  <a:cubicBezTo>
                    <a:pt x="26" y="354"/>
                    <a:pt x="37" y="351"/>
                    <a:pt x="49" y="351"/>
                  </a:cubicBezTo>
                  <a:cubicBezTo>
                    <a:pt x="57" y="311"/>
                    <a:pt x="65" y="272"/>
                    <a:pt x="77" y="241"/>
                  </a:cubicBezTo>
                  <a:cubicBezTo>
                    <a:pt x="63" y="235"/>
                    <a:pt x="51" y="230"/>
                    <a:pt x="40" y="224"/>
                  </a:cubicBezTo>
                  <a:lnTo>
                    <a:pt x="201" y="0"/>
                  </a:lnTo>
                  <a:lnTo>
                    <a:pt x="201" y="0"/>
                  </a:lnTo>
                  <a:cubicBezTo>
                    <a:pt x="142" y="0"/>
                    <a:pt x="88" y="71"/>
                    <a:pt x="51" y="181"/>
                  </a:cubicBezTo>
                  <a:cubicBezTo>
                    <a:pt x="65" y="187"/>
                    <a:pt x="77" y="196"/>
                    <a:pt x="91" y="201"/>
                  </a:cubicBezTo>
                  <a:cubicBezTo>
                    <a:pt x="119" y="130"/>
                    <a:pt x="159" y="88"/>
                    <a:pt x="201" y="88"/>
                  </a:cubicBezTo>
                  <a:cubicBezTo>
                    <a:pt x="244" y="88"/>
                    <a:pt x="283" y="130"/>
                    <a:pt x="311" y="201"/>
                  </a:cubicBezTo>
                  <a:cubicBezTo>
                    <a:pt x="325" y="196"/>
                    <a:pt x="337" y="187"/>
                    <a:pt x="351" y="181"/>
                  </a:cubicBezTo>
                  <a:cubicBezTo>
                    <a:pt x="314" y="71"/>
                    <a:pt x="261" y="0"/>
                    <a:pt x="201" y="0"/>
                  </a:cubicBezTo>
                  <a:lnTo>
                    <a:pt x="311"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4" name="Freeform 149"/>
            <p:cNvSpPr>
              <a:spLocks noChangeArrowheads="1"/>
            </p:cNvSpPr>
            <p:nvPr/>
          </p:nvSpPr>
          <p:spPr bwMode="auto">
            <a:xfrm>
              <a:off x="5995" y="2043"/>
              <a:ext cx="246" cy="90"/>
            </a:xfrm>
            <a:custGeom>
              <a:avLst/>
              <a:gdLst>
                <a:gd name="T0" fmla="*/ 611 w 1087"/>
                <a:gd name="T1" fmla="*/ 365 h 400"/>
                <a:gd name="T2" fmla="*/ 475 w 1087"/>
                <a:gd name="T3" fmla="*/ 365 h 400"/>
                <a:gd name="T4" fmla="*/ 543 w 1087"/>
                <a:gd name="T5" fmla="*/ 399 h 400"/>
                <a:gd name="T6" fmla="*/ 611 w 1087"/>
                <a:gd name="T7" fmla="*/ 365 h 400"/>
                <a:gd name="T8" fmla="*/ 240 w 1087"/>
                <a:gd name="T9" fmla="*/ 326 h 400"/>
                <a:gd name="T10" fmla="*/ 356 w 1087"/>
                <a:gd name="T11" fmla="*/ 388 h 400"/>
                <a:gd name="T12" fmla="*/ 461 w 1087"/>
                <a:gd name="T13" fmla="*/ 396 h 400"/>
                <a:gd name="T14" fmla="*/ 385 w 1087"/>
                <a:gd name="T15" fmla="*/ 357 h 400"/>
                <a:gd name="T16" fmla="*/ 240 w 1087"/>
                <a:gd name="T17" fmla="*/ 326 h 400"/>
                <a:gd name="T18" fmla="*/ 845 w 1087"/>
                <a:gd name="T19" fmla="*/ 326 h 400"/>
                <a:gd name="T20" fmla="*/ 699 w 1087"/>
                <a:gd name="T21" fmla="*/ 357 h 400"/>
                <a:gd name="T22" fmla="*/ 625 w 1087"/>
                <a:gd name="T23" fmla="*/ 396 h 400"/>
                <a:gd name="T24" fmla="*/ 730 w 1087"/>
                <a:gd name="T25" fmla="*/ 388 h 400"/>
                <a:gd name="T26" fmla="*/ 845 w 1087"/>
                <a:gd name="T27" fmla="*/ 326 h 400"/>
                <a:gd name="T28" fmla="*/ 902 w 1087"/>
                <a:gd name="T29" fmla="*/ 51 h 400"/>
                <a:gd name="T30" fmla="*/ 995 w 1087"/>
                <a:gd name="T31" fmla="*/ 201 h 400"/>
                <a:gd name="T32" fmla="*/ 902 w 1087"/>
                <a:gd name="T33" fmla="*/ 348 h 400"/>
                <a:gd name="T34" fmla="*/ 902 w 1087"/>
                <a:gd name="T35" fmla="*/ 51 h 400"/>
                <a:gd name="T36" fmla="*/ 181 w 1087"/>
                <a:gd name="T37" fmla="*/ 51 h 400"/>
                <a:gd name="T38" fmla="*/ 181 w 1087"/>
                <a:gd name="T39" fmla="*/ 348 h 400"/>
                <a:gd name="T40" fmla="*/ 88 w 1087"/>
                <a:gd name="T41" fmla="*/ 201 h 400"/>
                <a:gd name="T42" fmla="*/ 181 w 1087"/>
                <a:gd name="T43" fmla="*/ 51 h 400"/>
                <a:gd name="T44" fmla="*/ 625 w 1087"/>
                <a:gd name="T45" fmla="*/ 3 h 400"/>
                <a:gd name="T46" fmla="*/ 699 w 1087"/>
                <a:gd name="T47" fmla="*/ 43 h 400"/>
                <a:gd name="T48" fmla="*/ 845 w 1087"/>
                <a:gd name="T49" fmla="*/ 74 h 400"/>
                <a:gd name="T50" fmla="*/ 730 w 1087"/>
                <a:gd name="T51" fmla="*/ 12 h 400"/>
                <a:gd name="T52" fmla="*/ 625 w 1087"/>
                <a:gd name="T53" fmla="*/ 3 h 400"/>
                <a:gd name="T54" fmla="*/ 461 w 1087"/>
                <a:gd name="T55" fmla="*/ 3 h 400"/>
                <a:gd name="T56" fmla="*/ 356 w 1087"/>
                <a:gd name="T57" fmla="*/ 12 h 400"/>
                <a:gd name="T58" fmla="*/ 240 w 1087"/>
                <a:gd name="T59" fmla="*/ 74 h 400"/>
                <a:gd name="T60" fmla="*/ 385 w 1087"/>
                <a:gd name="T61" fmla="*/ 43 h 400"/>
                <a:gd name="T62" fmla="*/ 461 w 1087"/>
                <a:gd name="T63" fmla="*/ 3 h 400"/>
                <a:gd name="T64" fmla="*/ 543 w 1087"/>
                <a:gd name="T65" fmla="*/ 0 h 400"/>
                <a:gd name="T66" fmla="*/ 475 w 1087"/>
                <a:gd name="T67" fmla="*/ 34 h 400"/>
                <a:gd name="T68" fmla="*/ 611 w 1087"/>
                <a:gd name="T69" fmla="*/ 34 h 400"/>
                <a:gd name="T70" fmla="*/ 543 w 1087"/>
                <a:gd name="T7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7" h="400">
                  <a:moveTo>
                    <a:pt x="611" y="365"/>
                  </a:moveTo>
                  <a:lnTo>
                    <a:pt x="611" y="365"/>
                  </a:lnTo>
                  <a:cubicBezTo>
                    <a:pt x="588" y="365"/>
                    <a:pt x="566" y="368"/>
                    <a:pt x="543" y="368"/>
                  </a:cubicBezTo>
                  <a:cubicBezTo>
                    <a:pt x="520" y="368"/>
                    <a:pt x="498" y="365"/>
                    <a:pt x="475" y="365"/>
                  </a:cubicBezTo>
                  <a:cubicBezTo>
                    <a:pt x="486" y="376"/>
                    <a:pt x="501" y="388"/>
                    <a:pt x="515" y="399"/>
                  </a:cubicBezTo>
                  <a:cubicBezTo>
                    <a:pt x="523" y="399"/>
                    <a:pt x="532" y="399"/>
                    <a:pt x="543" y="399"/>
                  </a:cubicBezTo>
                  <a:cubicBezTo>
                    <a:pt x="552" y="399"/>
                    <a:pt x="563" y="399"/>
                    <a:pt x="571" y="399"/>
                  </a:cubicBezTo>
                  <a:cubicBezTo>
                    <a:pt x="586" y="388"/>
                    <a:pt x="597" y="376"/>
                    <a:pt x="611" y="365"/>
                  </a:cubicBezTo>
                  <a:lnTo>
                    <a:pt x="240" y="326"/>
                  </a:lnTo>
                  <a:lnTo>
                    <a:pt x="240" y="326"/>
                  </a:lnTo>
                  <a:cubicBezTo>
                    <a:pt x="235" y="337"/>
                    <a:pt x="229" y="351"/>
                    <a:pt x="224" y="362"/>
                  </a:cubicBezTo>
                  <a:cubicBezTo>
                    <a:pt x="263" y="371"/>
                    <a:pt x="308" y="382"/>
                    <a:pt x="356" y="388"/>
                  </a:cubicBezTo>
                  <a:cubicBezTo>
                    <a:pt x="368" y="388"/>
                    <a:pt x="379" y="391"/>
                    <a:pt x="391" y="391"/>
                  </a:cubicBezTo>
                  <a:cubicBezTo>
                    <a:pt x="413" y="393"/>
                    <a:pt x="438" y="396"/>
                    <a:pt x="461" y="396"/>
                  </a:cubicBezTo>
                  <a:cubicBezTo>
                    <a:pt x="447" y="385"/>
                    <a:pt x="435" y="374"/>
                    <a:pt x="421" y="362"/>
                  </a:cubicBezTo>
                  <a:cubicBezTo>
                    <a:pt x="410" y="359"/>
                    <a:pt x="399" y="359"/>
                    <a:pt x="385" y="357"/>
                  </a:cubicBezTo>
                  <a:cubicBezTo>
                    <a:pt x="373" y="354"/>
                    <a:pt x="362" y="354"/>
                    <a:pt x="351" y="351"/>
                  </a:cubicBezTo>
                  <a:cubicBezTo>
                    <a:pt x="311" y="345"/>
                    <a:pt x="274" y="337"/>
                    <a:pt x="240" y="326"/>
                  </a:cubicBezTo>
                  <a:lnTo>
                    <a:pt x="845" y="326"/>
                  </a:lnTo>
                  <a:lnTo>
                    <a:pt x="845" y="326"/>
                  </a:lnTo>
                  <a:cubicBezTo>
                    <a:pt x="812" y="337"/>
                    <a:pt x="775" y="345"/>
                    <a:pt x="735" y="351"/>
                  </a:cubicBezTo>
                  <a:cubicBezTo>
                    <a:pt x="724" y="354"/>
                    <a:pt x="713" y="354"/>
                    <a:pt x="699" y="357"/>
                  </a:cubicBezTo>
                  <a:cubicBezTo>
                    <a:pt x="687" y="359"/>
                    <a:pt x="676" y="359"/>
                    <a:pt x="664" y="362"/>
                  </a:cubicBezTo>
                  <a:cubicBezTo>
                    <a:pt x="650" y="374"/>
                    <a:pt x="636" y="385"/>
                    <a:pt x="625" y="396"/>
                  </a:cubicBezTo>
                  <a:cubicBezTo>
                    <a:pt x="647" y="396"/>
                    <a:pt x="670" y="393"/>
                    <a:pt x="693" y="391"/>
                  </a:cubicBezTo>
                  <a:cubicBezTo>
                    <a:pt x="707" y="391"/>
                    <a:pt x="718" y="388"/>
                    <a:pt x="730" y="388"/>
                  </a:cubicBezTo>
                  <a:cubicBezTo>
                    <a:pt x="778" y="382"/>
                    <a:pt x="820" y="371"/>
                    <a:pt x="862" y="362"/>
                  </a:cubicBezTo>
                  <a:cubicBezTo>
                    <a:pt x="857" y="351"/>
                    <a:pt x="851" y="337"/>
                    <a:pt x="845" y="326"/>
                  </a:cubicBezTo>
                  <a:lnTo>
                    <a:pt x="902" y="51"/>
                  </a:lnTo>
                  <a:lnTo>
                    <a:pt x="902" y="51"/>
                  </a:lnTo>
                  <a:cubicBezTo>
                    <a:pt x="896" y="63"/>
                    <a:pt x="891" y="77"/>
                    <a:pt x="882" y="88"/>
                  </a:cubicBezTo>
                  <a:cubicBezTo>
                    <a:pt x="953" y="119"/>
                    <a:pt x="995" y="156"/>
                    <a:pt x="995" y="201"/>
                  </a:cubicBezTo>
                  <a:cubicBezTo>
                    <a:pt x="995" y="244"/>
                    <a:pt x="953" y="281"/>
                    <a:pt x="882" y="312"/>
                  </a:cubicBezTo>
                  <a:cubicBezTo>
                    <a:pt x="891" y="323"/>
                    <a:pt x="896" y="337"/>
                    <a:pt x="902" y="348"/>
                  </a:cubicBezTo>
                  <a:cubicBezTo>
                    <a:pt x="1015" y="312"/>
                    <a:pt x="1086" y="261"/>
                    <a:pt x="1086" y="201"/>
                  </a:cubicBezTo>
                  <a:cubicBezTo>
                    <a:pt x="1086" y="142"/>
                    <a:pt x="1015" y="88"/>
                    <a:pt x="902" y="51"/>
                  </a:cubicBezTo>
                  <a:lnTo>
                    <a:pt x="181" y="51"/>
                  </a:lnTo>
                  <a:lnTo>
                    <a:pt x="181" y="51"/>
                  </a:lnTo>
                  <a:cubicBezTo>
                    <a:pt x="71" y="88"/>
                    <a:pt x="0" y="142"/>
                    <a:pt x="0" y="201"/>
                  </a:cubicBezTo>
                  <a:cubicBezTo>
                    <a:pt x="0" y="261"/>
                    <a:pt x="71" y="312"/>
                    <a:pt x="181" y="348"/>
                  </a:cubicBezTo>
                  <a:cubicBezTo>
                    <a:pt x="190" y="337"/>
                    <a:pt x="195" y="323"/>
                    <a:pt x="204" y="312"/>
                  </a:cubicBezTo>
                  <a:cubicBezTo>
                    <a:pt x="133" y="281"/>
                    <a:pt x="88" y="244"/>
                    <a:pt x="88" y="201"/>
                  </a:cubicBezTo>
                  <a:cubicBezTo>
                    <a:pt x="88" y="156"/>
                    <a:pt x="133" y="119"/>
                    <a:pt x="204" y="88"/>
                  </a:cubicBezTo>
                  <a:cubicBezTo>
                    <a:pt x="195" y="77"/>
                    <a:pt x="190" y="63"/>
                    <a:pt x="181" y="51"/>
                  </a:cubicBezTo>
                  <a:lnTo>
                    <a:pt x="625" y="3"/>
                  </a:lnTo>
                  <a:lnTo>
                    <a:pt x="625" y="3"/>
                  </a:lnTo>
                  <a:cubicBezTo>
                    <a:pt x="636" y="15"/>
                    <a:pt x="650" y="26"/>
                    <a:pt x="664" y="40"/>
                  </a:cubicBezTo>
                  <a:cubicBezTo>
                    <a:pt x="676" y="40"/>
                    <a:pt x="687" y="40"/>
                    <a:pt x="699" y="43"/>
                  </a:cubicBezTo>
                  <a:cubicBezTo>
                    <a:pt x="713" y="46"/>
                    <a:pt x="724" y="46"/>
                    <a:pt x="735" y="49"/>
                  </a:cubicBezTo>
                  <a:cubicBezTo>
                    <a:pt x="775" y="54"/>
                    <a:pt x="812" y="66"/>
                    <a:pt x="845" y="74"/>
                  </a:cubicBezTo>
                  <a:cubicBezTo>
                    <a:pt x="851" y="63"/>
                    <a:pt x="857" y="51"/>
                    <a:pt x="862" y="37"/>
                  </a:cubicBezTo>
                  <a:cubicBezTo>
                    <a:pt x="820" y="29"/>
                    <a:pt x="778" y="20"/>
                    <a:pt x="730" y="12"/>
                  </a:cubicBezTo>
                  <a:cubicBezTo>
                    <a:pt x="718" y="12"/>
                    <a:pt x="707" y="9"/>
                    <a:pt x="693" y="9"/>
                  </a:cubicBezTo>
                  <a:cubicBezTo>
                    <a:pt x="670" y="6"/>
                    <a:pt x="647" y="3"/>
                    <a:pt x="625" y="3"/>
                  </a:cubicBezTo>
                  <a:lnTo>
                    <a:pt x="461" y="3"/>
                  </a:lnTo>
                  <a:lnTo>
                    <a:pt x="461" y="3"/>
                  </a:lnTo>
                  <a:cubicBezTo>
                    <a:pt x="438" y="3"/>
                    <a:pt x="413" y="6"/>
                    <a:pt x="391" y="9"/>
                  </a:cubicBezTo>
                  <a:cubicBezTo>
                    <a:pt x="379" y="9"/>
                    <a:pt x="368" y="12"/>
                    <a:pt x="356" y="12"/>
                  </a:cubicBezTo>
                  <a:cubicBezTo>
                    <a:pt x="308" y="20"/>
                    <a:pt x="263" y="29"/>
                    <a:pt x="224" y="37"/>
                  </a:cubicBezTo>
                  <a:cubicBezTo>
                    <a:pt x="229" y="51"/>
                    <a:pt x="235" y="63"/>
                    <a:pt x="240" y="74"/>
                  </a:cubicBezTo>
                  <a:cubicBezTo>
                    <a:pt x="274" y="66"/>
                    <a:pt x="311" y="54"/>
                    <a:pt x="351" y="49"/>
                  </a:cubicBezTo>
                  <a:cubicBezTo>
                    <a:pt x="362" y="46"/>
                    <a:pt x="373" y="46"/>
                    <a:pt x="385" y="43"/>
                  </a:cubicBezTo>
                  <a:cubicBezTo>
                    <a:pt x="399" y="40"/>
                    <a:pt x="410" y="40"/>
                    <a:pt x="421" y="40"/>
                  </a:cubicBezTo>
                  <a:cubicBezTo>
                    <a:pt x="435" y="26"/>
                    <a:pt x="447" y="15"/>
                    <a:pt x="461" y="3"/>
                  </a:cubicBezTo>
                  <a:lnTo>
                    <a:pt x="543" y="0"/>
                  </a:lnTo>
                  <a:lnTo>
                    <a:pt x="543" y="0"/>
                  </a:lnTo>
                  <a:cubicBezTo>
                    <a:pt x="532" y="0"/>
                    <a:pt x="523" y="0"/>
                    <a:pt x="515" y="0"/>
                  </a:cubicBezTo>
                  <a:cubicBezTo>
                    <a:pt x="501" y="12"/>
                    <a:pt x="486" y="23"/>
                    <a:pt x="475" y="34"/>
                  </a:cubicBezTo>
                  <a:cubicBezTo>
                    <a:pt x="498" y="34"/>
                    <a:pt x="520" y="32"/>
                    <a:pt x="543" y="32"/>
                  </a:cubicBezTo>
                  <a:cubicBezTo>
                    <a:pt x="566" y="32"/>
                    <a:pt x="588" y="34"/>
                    <a:pt x="611" y="34"/>
                  </a:cubicBezTo>
                  <a:cubicBezTo>
                    <a:pt x="597" y="23"/>
                    <a:pt x="586" y="12"/>
                    <a:pt x="571" y="0"/>
                  </a:cubicBezTo>
                  <a:cubicBezTo>
                    <a:pt x="563" y="0"/>
                    <a:pt x="552" y="0"/>
                    <a:pt x="543"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5" name="Freeform 150"/>
            <p:cNvSpPr>
              <a:spLocks noChangeArrowheads="1"/>
            </p:cNvSpPr>
            <p:nvPr/>
          </p:nvSpPr>
          <p:spPr bwMode="auto">
            <a:xfrm>
              <a:off x="6021" y="1995"/>
              <a:ext cx="192" cy="184"/>
            </a:xfrm>
            <a:custGeom>
              <a:avLst/>
              <a:gdLst>
                <a:gd name="T0" fmla="*/ 161 w 852"/>
                <a:gd name="T1" fmla="*/ 410 h 818"/>
                <a:gd name="T2" fmla="*/ 65 w 852"/>
                <a:gd name="T3" fmla="*/ 557 h 818"/>
                <a:gd name="T4" fmla="*/ 116 w 852"/>
                <a:gd name="T5" fmla="*/ 817 h 818"/>
                <a:gd name="T6" fmla="*/ 317 w 852"/>
                <a:gd name="T7" fmla="*/ 749 h 818"/>
                <a:gd name="T8" fmla="*/ 399 w 852"/>
                <a:gd name="T9" fmla="*/ 651 h 818"/>
                <a:gd name="T10" fmla="*/ 266 w 852"/>
                <a:gd name="T11" fmla="*/ 727 h 818"/>
                <a:gd name="T12" fmla="*/ 105 w 852"/>
                <a:gd name="T13" fmla="*/ 730 h 818"/>
                <a:gd name="T14" fmla="*/ 124 w 852"/>
                <a:gd name="T15" fmla="*/ 535 h 818"/>
                <a:gd name="T16" fmla="*/ 161 w 852"/>
                <a:gd name="T17" fmla="*/ 410 h 818"/>
                <a:gd name="T18" fmla="*/ 648 w 852"/>
                <a:gd name="T19" fmla="*/ 410 h 818"/>
                <a:gd name="T20" fmla="*/ 591 w 852"/>
                <a:gd name="T21" fmla="*/ 478 h 818"/>
                <a:gd name="T22" fmla="*/ 495 w 852"/>
                <a:gd name="T23" fmla="*/ 574 h 818"/>
                <a:gd name="T24" fmla="*/ 427 w 852"/>
                <a:gd name="T25" fmla="*/ 631 h 818"/>
                <a:gd name="T26" fmla="*/ 509 w 852"/>
                <a:gd name="T27" fmla="*/ 605 h 818"/>
                <a:gd name="T28" fmla="*/ 568 w 852"/>
                <a:gd name="T29" fmla="*/ 552 h 818"/>
                <a:gd name="T30" fmla="*/ 625 w 852"/>
                <a:gd name="T31" fmla="*/ 490 h 818"/>
                <a:gd name="T32" fmla="*/ 648 w 852"/>
                <a:gd name="T33" fmla="*/ 410 h 818"/>
                <a:gd name="T34" fmla="*/ 399 w 852"/>
                <a:gd name="T35" fmla="*/ 167 h 818"/>
                <a:gd name="T36" fmla="*/ 305 w 852"/>
                <a:gd name="T37" fmla="*/ 249 h 818"/>
                <a:gd name="T38" fmla="*/ 266 w 852"/>
                <a:gd name="T39" fmla="*/ 289 h 818"/>
                <a:gd name="T40" fmla="*/ 184 w 852"/>
                <a:gd name="T41" fmla="*/ 379 h 818"/>
                <a:gd name="T42" fmla="*/ 226 w 852"/>
                <a:gd name="T43" fmla="*/ 379 h 818"/>
                <a:gd name="T44" fmla="*/ 308 w 852"/>
                <a:gd name="T45" fmla="*/ 292 h 818"/>
                <a:gd name="T46" fmla="*/ 399 w 852"/>
                <a:gd name="T47" fmla="*/ 209 h 818"/>
                <a:gd name="T48" fmla="*/ 399 w 852"/>
                <a:gd name="T49" fmla="*/ 167 h 818"/>
                <a:gd name="T50" fmla="*/ 738 w 852"/>
                <a:gd name="T51" fmla="*/ 0 h 818"/>
                <a:gd name="T52" fmla="*/ 537 w 852"/>
                <a:gd name="T53" fmla="*/ 68 h 818"/>
                <a:gd name="T54" fmla="*/ 455 w 852"/>
                <a:gd name="T55" fmla="*/ 167 h 818"/>
                <a:gd name="T56" fmla="*/ 588 w 852"/>
                <a:gd name="T57" fmla="*/ 91 h 818"/>
                <a:gd name="T58" fmla="*/ 746 w 852"/>
                <a:gd name="T59" fmla="*/ 88 h 818"/>
                <a:gd name="T60" fmla="*/ 729 w 852"/>
                <a:gd name="T61" fmla="*/ 283 h 818"/>
                <a:gd name="T62" fmla="*/ 693 w 852"/>
                <a:gd name="T63" fmla="*/ 410 h 818"/>
                <a:gd name="T64" fmla="*/ 786 w 852"/>
                <a:gd name="T65" fmla="*/ 260 h 818"/>
                <a:gd name="T66" fmla="*/ 738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1" y="410"/>
                  </a:moveTo>
                  <a:lnTo>
                    <a:pt x="161" y="410"/>
                  </a:lnTo>
                  <a:cubicBezTo>
                    <a:pt x="133" y="447"/>
                    <a:pt x="108" y="484"/>
                    <a:pt x="88" y="521"/>
                  </a:cubicBezTo>
                  <a:cubicBezTo>
                    <a:pt x="79" y="532"/>
                    <a:pt x="74" y="546"/>
                    <a:pt x="65" y="557"/>
                  </a:cubicBezTo>
                  <a:cubicBezTo>
                    <a:pt x="14" y="662"/>
                    <a:pt x="0" y="749"/>
                    <a:pt x="42" y="792"/>
                  </a:cubicBezTo>
                  <a:cubicBezTo>
                    <a:pt x="60" y="809"/>
                    <a:pt x="85" y="817"/>
                    <a:pt x="116" y="817"/>
                  </a:cubicBezTo>
                  <a:cubicBezTo>
                    <a:pt x="158" y="817"/>
                    <a:pt x="215" y="800"/>
                    <a:pt x="277" y="769"/>
                  </a:cubicBezTo>
                  <a:cubicBezTo>
                    <a:pt x="291" y="764"/>
                    <a:pt x="303" y="755"/>
                    <a:pt x="317" y="749"/>
                  </a:cubicBezTo>
                  <a:cubicBezTo>
                    <a:pt x="350" y="727"/>
                    <a:pt x="387" y="704"/>
                    <a:pt x="427" y="673"/>
                  </a:cubicBezTo>
                  <a:cubicBezTo>
                    <a:pt x="419" y="668"/>
                    <a:pt x="407" y="659"/>
                    <a:pt x="399" y="651"/>
                  </a:cubicBezTo>
                  <a:cubicBezTo>
                    <a:pt x="365" y="676"/>
                    <a:pt x="334" y="696"/>
                    <a:pt x="303" y="710"/>
                  </a:cubicBezTo>
                  <a:cubicBezTo>
                    <a:pt x="289" y="716"/>
                    <a:pt x="277" y="722"/>
                    <a:pt x="266" y="727"/>
                  </a:cubicBezTo>
                  <a:cubicBezTo>
                    <a:pt x="229" y="744"/>
                    <a:pt x="195" y="752"/>
                    <a:pt x="167" y="752"/>
                  </a:cubicBezTo>
                  <a:cubicBezTo>
                    <a:pt x="141" y="752"/>
                    <a:pt x="119" y="744"/>
                    <a:pt x="105" y="730"/>
                  </a:cubicBezTo>
                  <a:cubicBezTo>
                    <a:pt x="77" y="699"/>
                    <a:pt x="79" y="642"/>
                    <a:pt x="108" y="571"/>
                  </a:cubicBezTo>
                  <a:cubicBezTo>
                    <a:pt x="113" y="560"/>
                    <a:pt x="119" y="546"/>
                    <a:pt x="124" y="535"/>
                  </a:cubicBezTo>
                  <a:cubicBezTo>
                    <a:pt x="141" y="504"/>
                    <a:pt x="161" y="470"/>
                    <a:pt x="184" y="439"/>
                  </a:cubicBezTo>
                  <a:cubicBezTo>
                    <a:pt x="175" y="427"/>
                    <a:pt x="170" y="419"/>
                    <a:pt x="161" y="410"/>
                  </a:cubicBezTo>
                  <a:lnTo>
                    <a:pt x="648" y="410"/>
                  </a:lnTo>
                  <a:lnTo>
                    <a:pt x="648" y="410"/>
                  </a:lnTo>
                  <a:cubicBezTo>
                    <a:pt x="642" y="419"/>
                    <a:pt x="633" y="427"/>
                    <a:pt x="625" y="439"/>
                  </a:cubicBezTo>
                  <a:cubicBezTo>
                    <a:pt x="617" y="450"/>
                    <a:pt x="605" y="464"/>
                    <a:pt x="591" y="478"/>
                  </a:cubicBezTo>
                  <a:cubicBezTo>
                    <a:pt x="577" y="495"/>
                    <a:pt x="563" y="512"/>
                    <a:pt x="546" y="526"/>
                  </a:cubicBezTo>
                  <a:cubicBezTo>
                    <a:pt x="529" y="543"/>
                    <a:pt x="512" y="560"/>
                    <a:pt x="495" y="574"/>
                  </a:cubicBezTo>
                  <a:cubicBezTo>
                    <a:pt x="481" y="585"/>
                    <a:pt x="470" y="597"/>
                    <a:pt x="455" y="608"/>
                  </a:cubicBezTo>
                  <a:cubicBezTo>
                    <a:pt x="447" y="617"/>
                    <a:pt x="436" y="625"/>
                    <a:pt x="427" y="631"/>
                  </a:cubicBezTo>
                  <a:cubicBezTo>
                    <a:pt x="436" y="639"/>
                    <a:pt x="447" y="645"/>
                    <a:pt x="455" y="651"/>
                  </a:cubicBezTo>
                  <a:cubicBezTo>
                    <a:pt x="472" y="636"/>
                    <a:pt x="489" y="622"/>
                    <a:pt x="509" y="605"/>
                  </a:cubicBezTo>
                  <a:cubicBezTo>
                    <a:pt x="520" y="594"/>
                    <a:pt x="534" y="583"/>
                    <a:pt x="548" y="571"/>
                  </a:cubicBezTo>
                  <a:cubicBezTo>
                    <a:pt x="554" y="563"/>
                    <a:pt x="560" y="557"/>
                    <a:pt x="568" y="552"/>
                  </a:cubicBezTo>
                  <a:cubicBezTo>
                    <a:pt x="574" y="543"/>
                    <a:pt x="583" y="538"/>
                    <a:pt x="588" y="529"/>
                  </a:cubicBezTo>
                  <a:cubicBezTo>
                    <a:pt x="599" y="518"/>
                    <a:pt x="614" y="504"/>
                    <a:pt x="625" y="490"/>
                  </a:cubicBezTo>
                  <a:cubicBezTo>
                    <a:pt x="639" y="473"/>
                    <a:pt x="656" y="456"/>
                    <a:pt x="670" y="439"/>
                  </a:cubicBezTo>
                  <a:cubicBezTo>
                    <a:pt x="662" y="427"/>
                    <a:pt x="656" y="419"/>
                    <a:pt x="648" y="410"/>
                  </a:cubicBezTo>
                  <a:lnTo>
                    <a:pt x="399" y="167"/>
                  </a:lnTo>
                  <a:lnTo>
                    <a:pt x="399" y="167"/>
                  </a:lnTo>
                  <a:cubicBezTo>
                    <a:pt x="382" y="181"/>
                    <a:pt x="362" y="195"/>
                    <a:pt x="345" y="212"/>
                  </a:cubicBezTo>
                  <a:cubicBezTo>
                    <a:pt x="331" y="224"/>
                    <a:pt x="319" y="235"/>
                    <a:pt x="305" y="249"/>
                  </a:cubicBezTo>
                  <a:cubicBezTo>
                    <a:pt x="300" y="255"/>
                    <a:pt x="291" y="260"/>
                    <a:pt x="286" y="269"/>
                  </a:cubicBezTo>
                  <a:cubicBezTo>
                    <a:pt x="280" y="275"/>
                    <a:pt x="272" y="280"/>
                    <a:pt x="266" y="289"/>
                  </a:cubicBezTo>
                  <a:cubicBezTo>
                    <a:pt x="252" y="300"/>
                    <a:pt x="240" y="314"/>
                    <a:pt x="229" y="328"/>
                  </a:cubicBezTo>
                  <a:cubicBezTo>
                    <a:pt x="212" y="345"/>
                    <a:pt x="198" y="362"/>
                    <a:pt x="184" y="379"/>
                  </a:cubicBezTo>
                  <a:cubicBezTo>
                    <a:pt x="189" y="390"/>
                    <a:pt x="198" y="399"/>
                    <a:pt x="204" y="410"/>
                  </a:cubicBezTo>
                  <a:cubicBezTo>
                    <a:pt x="212" y="399"/>
                    <a:pt x="221" y="390"/>
                    <a:pt x="226" y="379"/>
                  </a:cubicBezTo>
                  <a:cubicBezTo>
                    <a:pt x="238" y="368"/>
                    <a:pt x="249" y="354"/>
                    <a:pt x="260" y="340"/>
                  </a:cubicBezTo>
                  <a:cubicBezTo>
                    <a:pt x="277" y="323"/>
                    <a:pt x="291" y="309"/>
                    <a:pt x="308" y="292"/>
                  </a:cubicBezTo>
                  <a:cubicBezTo>
                    <a:pt x="325" y="275"/>
                    <a:pt x="342" y="258"/>
                    <a:pt x="359" y="243"/>
                  </a:cubicBezTo>
                  <a:cubicBezTo>
                    <a:pt x="370" y="232"/>
                    <a:pt x="385" y="221"/>
                    <a:pt x="399" y="209"/>
                  </a:cubicBezTo>
                  <a:cubicBezTo>
                    <a:pt x="407" y="201"/>
                    <a:pt x="419" y="195"/>
                    <a:pt x="427" y="187"/>
                  </a:cubicBezTo>
                  <a:cubicBezTo>
                    <a:pt x="416" y="178"/>
                    <a:pt x="407" y="173"/>
                    <a:pt x="399" y="167"/>
                  </a:cubicBezTo>
                  <a:lnTo>
                    <a:pt x="738" y="0"/>
                  </a:lnTo>
                  <a:lnTo>
                    <a:pt x="738" y="0"/>
                  </a:lnTo>
                  <a:cubicBezTo>
                    <a:pt x="693" y="0"/>
                    <a:pt x="639" y="17"/>
                    <a:pt x="577" y="48"/>
                  </a:cubicBezTo>
                  <a:cubicBezTo>
                    <a:pt x="563" y="54"/>
                    <a:pt x="551" y="63"/>
                    <a:pt x="537" y="68"/>
                  </a:cubicBezTo>
                  <a:cubicBezTo>
                    <a:pt x="501" y="91"/>
                    <a:pt x="464" y="116"/>
                    <a:pt x="427" y="145"/>
                  </a:cubicBezTo>
                  <a:cubicBezTo>
                    <a:pt x="436" y="150"/>
                    <a:pt x="447" y="159"/>
                    <a:pt x="455" y="167"/>
                  </a:cubicBezTo>
                  <a:cubicBezTo>
                    <a:pt x="489" y="142"/>
                    <a:pt x="520" y="122"/>
                    <a:pt x="551" y="108"/>
                  </a:cubicBezTo>
                  <a:cubicBezTo>
                    <a:pt x="563" y="102"/>
                    <a:pt x="577" y="97"/>
                    <a:pt x="588" y="91"/>
                  </a:cubicBezTo>
                  <a:cubicBezTo>
                    <a:pt x="625" y="74"/>
                    <a:pt x="659" y="68"/>
                    <a:pt x="687" y="68"/>
                  </a:cubicBezTo>
                  <a:cubicBezTo>
                    <a:pt x="712" y="68"/>
                    <a:pt x="732" y="74"/>
                    <a:pt x="746" y="88"/>
                  </a:cubicBezTo>
                  <a:cubicBezTo>
                    <a:pt x="778" y="119"/>
                    <a:pt x="775" y="175"/>
                    <a:pt x="746" y="246"/>
                  </a:cubicBezTo>
                  <a:cubicBezTo>
                    <a:pt x="741" y="260"/>
                    <a:pt x="735" y="272"/>
                    <a:pt x="729" y="283"/>
                  </a:cubicBezTo>
                  <a:cubicBezTo>
                    <a:pt x="712" y="314"/>
                    <a:pt x="693" y="348"/>
                    <a:pt x="670" y="379"/>
                  </a:cubicBezTo>
                  <a:cubicBezTo>
                    <a:pt x="676" y="390"/>
                    <a:pt x="684" y="399"/>
                    <a:pt x="693" y="410"/>
                  </a:cubicBezTo>
                  <a:cubicBezTo>
                    <a:pt x="721" y="371"/>
                    <a:pt x="746" y="334"/>
                    <a:pt x="766" y="297"/>
                  </a:cubicBezTo>
                  <a:cubicBezTo>
                    <a:pt x="775" y="286"/>
                    <a:pt x="780" y="272"/>
                    <a:pt x="786" y="260"/>
                  </a:cubicBezTo>
                  <a:cubicBezTo>
                    <a:pt x="840" y="156"/>
                    <a:pt x="851" y="68"/>
                    <a:pt x="809" y="26"/>
                  </a:cubicBezTo>
                  <a:cubicBezTo>
                    <a:pt x="792" y="9"/>
                    <a:pt x="769" y="0"/>
                    <a:pt x="738" y="0"/>
                  </a:cubicBezTo>
                  <a:lnTo>
                    <a:pt x="161"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6" name="Freeform 151"/>
            <p:cNvSpPr>
              <a:spLocks noChangeArrowheads="1"/>
            </p:cNvSpPr>
            <p:nvPr/>
          </p:nvSpPr>
          <p:spPr bwMode="auto">
            <a:xfrm>
              <a:off x="6021" y="1995"/>
              <a:ext cx="192" cy="184"/>
            </a:xfrm>
            <a:custGeom>
              <a:avLst/>
              <a:gdLst>
                <a:gd name="T0" fmla="*/ 108 w 852"/>
                <a:gd name="T1" fmla="*/ 246 h 818"/>
                <a:gd name="T2" fmla="*/ 167 w 852"/>
                <a:gd name="T3" fmla="*/ 68 h 818"/>
                <a:gd name="T4" fmla="*/ 303 w 852"/>
                <a:gd name="T5" fmla="*/ 108 h 818"/>
                <a:gd name="T6" fmla="*/ 427 w 852"/>
                <a:gd name="T7" fmla="*/ 187 h 818"/>
                <a:gd name="T8" fmla="*/ 495 w 852"/>
                <a:gd name="T9" fmla="*/ 243 h 818"/>
                <a:gd name="T10" fmla="*/ 591 w 852"/>
                <a:gd name="T11" fmla="*/ 340 h 818"/>
                <a:gd name="T12" fmla="*/ 648 w 852"/>
                <a:gd name="T13" fmla="*/ 410 h 818"/>
                <a:gd name="T14" fmla="*/ 729 w 852"/>
                <a:gd name="T15" fmla="*/ 535 h 818"/>
                <a:gd name="T16" fmla="*/ 746 w 852"/>
                <a:gd name="T17" fmla="*/ 730 h 818"/>
                <a:gd name="T18" fmla="*/ 588 w 852"/>
                <a:gd name="T19" fmla="*/ 727 h 818"/>
                <a:gd name="T20" fmla="*/ 455 w 852"/>
                <a:gd name="T21" fmla="*/ 651 h 818"/>
                <a:gd name="T22" fmla="*/ 399 w 852"/>
                <a:gd name="T23" fmla="*/ 608 h 818"/>
                <a:gd name="T24" fmla="*/ 308 w 852"/>
                <a:gd name="T25" fmla="*/ 526 h 818"/>
                <a:gd name="T26" fmla="*/ 226 w 852"/>
                <a:gd name="T27" fmla="*/ 439 h 818"/>
                <a:gd name="T28" fmla="*/ 184 w 852"/>
                <a:gd name="T29" fmla="*/ 379 h 818"/>
                <a:gd name="T30" fmla="*/ 108 w 852"/>
                <a:gd name="T31" fmla="*/ 246 h 818"/>
                <a:gd name="T32" fmla="*/ 116 w 852"/>
                <a:gd name="T33" fmla="*/ 0 h 818"/>
                <a:gd name="T34" fmla="*/ 65 w 852"/>
                <a:gd name="T35" fmla="*/ 260 h 818"/>
                <a:gd name="T36" fmla="*/ 161 w 852"/>
                <a:gd name="T37" fmla="*/ 410 h 818"/>
                <a:gd name="T38" fmla="*/ 229 w 852"/>
                <a:gd name="T39" fmla="*/ 490 h 818"/>
                <a:gd name="T40" fmla="*/ 286 w 852"/>
                <a:gd name="T41" fmla="*/ 552 h 818"/>
                <a:gd name="T42" fmla="*/ 345 w 852"/>
                <a:gd name="T43" fmla="*/ 605 h 818"/>
                <a:gd name="T44" fmla="*/ 427 w 852"/>
                <a:gd name="T45" fmla="*/ 673 h 818"/>
                <a:gd name="T46" fmla="*/ 577 w 852"/>
                <a:gd name="T47" fmla="*/ 769 h 818"/>
                <a:gd name="T48" fmla="*/ 809 w 852"/>
                <a:gd name="T49" fmla="*/ 792 h 818"/>
                <a:gd name="T50" fmla="*/ 766 w 852"/>
                <a:gd name="T51" fmla="*/ 521 h 818"/>
                <a:gd name="T52" fmla="*/ 670 w 852"/>
                <a:gd name="T53" fmla="*/ 379 h 818"/>
                <a:gd name="T54" fmla="*/ 588 w 852"/>
                <a:gd name="T55" fmla="*/ 289 h 818"/>
                <a:gd name="T56" fmla="*/ 548 w 852"/>
                <a:gd name="T57" fmla="*/ 249 h 818"/>
                <a:gd name="T58" fmla="*/ 455 w 852"/>
                <a:gd name="T59" fmla="*/ 167 h 818"/>
                <a:gd name="T60" fmla="*/ 317 w 852"/>
                <a:gd name="T61" fmla="*/ 68 h 818"/>
                <a:gd name="T62" fmla="*/ 116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6"/>
                  </a:moveTo>
                  <a:lnTo>
                    <a:pt x="108" y="246"/>
                  </a:lnTo>
                  <a:cubicBezTo>
                    <a:pt x="79" y="175"/>
                    <a:pt x="77" y="119"/>
                    <a:pt x="105" y="88"/>
                  </a:cubicBezTo>
                  <a:cubicBezTo>
                    <a:pt x="119" y="74"/>
                    <a:pt x="141" y="68"/>
                    <a:pt x="167" y="68"/>
                  </a:cubicBezTo>
                  <a:cubicBezTo>
                    <a:pt x="195" y="68"/>
                    <a:pt x="229" y="74"/>
                    <a:pt x="266" y="91"/>
                  </a:cubicBezTo>
                  <a:cubicBezTo>
                    <a:pt x="277" y="97"/>
                    <a:pt x="289" y="102"/>
                    <a:pt x="303" y="108"/>
                  </a:cubicBezTo>
                  <a:cubicBezTo>
                    <a:pt x="334" y="122"/>
                    <a:pt x="365" y="142"/>
                    <a:pt x="399" y="167"/>
                  </a:cubicBezTo>
                  <a:cubicBezTo>
                    <a:pt x="407" y="173"/>
                    <a:pt x="416" y="178"/>
                    <a:pt x="427" y="187"/>
                  </a:cubicBezTo>
                  <a:cubicBezTo>
                    <a:pt x="436" y="195"/>
                    <a:pt x="447" y="201"/>
                    <a:pt x="455" y="209"/>
                  </a:cubicBezTo>
                  <a:cubicBezTo>
                    <a:pt x="470" y="221"/>
                    <a:pt x="481" y="232"/>
                    <a:pt x="495" y="243"/>
                  </a:cubicBezTo>
                  <a:cubicBezTo>
                    <a:pt x="512" y="258"/>
                    <a:pt x="529" y="275"/>
                    <a:pt x="546" y="292"/>
                  </a:cubicBezTo>
                  <a:cubicBezTo>
                    <a:pt x="563" y="309"/>
                    <a:pt x="577" y="323"/>
                    <a:pt x="591" y="340"/>
                  </a:cubicBezTo>
                  <a:cubicBezTo>
                    <a:pt x="605" y="354"/>
                    <a:pt x="617" y="368"/>
                    <a:pt x="625" y="379"/>
                  </a:cubicBezTo>
                  <a:cubicBezTo>
                    <a:pt x="633" y="390"/>
                    <a:pt x="642" y="399"/>
                    <a:pt x="648" y="410"/>
                  </a:cubicBezTo>
                  <a:cubicBezTo>
                    <a:pt x="656" y="419"/>
                    <a:pt x="662" y="427"/>
                    <a:pt x="670" y="439"/>
                  </a:cubicBezTo>
                  <a:cubicBezTo>
                    <a:pt x="693" y="470"/>
                    <a:pt x="712" y="504"/>
                    <a:pt x="729" y="535"/>
                  </a:cubicBezTo>
                  <a:cubicBezTo>
                    <a:pt x="735" y="546"/>
                    <a:pt x="741" y="560"/>
                    <a:pt x="746" y="571"/>
                  </a:cubicBezTo>
                  <a:cubicBezTo>
                    <a:pt x="775" y="642"/>
                    <a:pt x="778" y="699"/>
                    <a:pt x="746" y="730"/>
                  </a:cubicBezTo>
                  <a:cubicBezTo>
                    <a:pt x="732" y="744"/>
                    <a:pt x="712" y="752"/>
                    <a:pt x="687" y="752"/>
                  </a:cubicBezTo>
                  <a:cubicBezTo>
                    <a:pt x="659" y="752"/>
                    <a:pt x="625" y="744"/>
                    <a:pt x="588" y="727"/>
                  </a:cubicBezTo>
                  <a:cubicBezTo>
                    <a:pt x="577" y="722"/>
                    <a:pt x="563" y="716"/>
                    <a:pt x="551" y="710"/>
                  </a:cubicBezTo>
                  <a:cubicBezTo>
                    <a:pt x="520" y="696"/>
                    <a:pt x="489" y="676"/>
                    <a:pt x="455" y="651"/>
                  </a:cubicBezTo>
                  <a:cubicBezTo>
                    <a:pt x="447" y="645"/>
                    <a:pt x="436" y="639"/>
                    <a:pt x="427" y="631"/>
                  </a:cubicBezTo>
                  <a:cubicBezTo>
                    <a:pt x="419" y="625"/>
                    <a:pt x="407" y="617"/>
                    <a:pt x="399" y="608"/>
                  </a:cubicBezTo>
                  <a:cubicBezTo>
                    <a:pt x="385" y="597"/>
                    <a:pt x="370" y="585"/>
                    <a:pt x="359" y="574"/>
                  </a:cubicBezTo>
                  <a:cubicBezTo>
                    <a:pt x="342" y="560"/>
                    <a:pt x="325" y="543"/>
                    <a:pt x="308" y="526"/>
                  </a:cubicBezTo>
                  <a:cubicBezTo>
                    <a:pt x="291" y="512"/>
                    <a:pt x="277" y="495"/>
                    <a:pt x="260" y="478"/>
                  </a:cubicBezTo>
                  <a:cubicBezTo>
                    <a:pt x="249" y="464"/>
                    <a:pt x="238" y="450"/>
                    <a:pt x="226" y="439"/>
                  </a:cubicBezTo>
                  <a:cubicBezTo>
                    <a:pt x="221" y="427"/>
                    <a:pt x="212" y="419"/>
                    <a:pt x="204" y="410"/>
                  </a:cubicBezTo>
                  <a:cubicBezTo>
                    <a:pt x="198" y="399"/>
                    <a:pt x="189" y="390"/>
                    <a:pt x="184" y="379"/>
                  </a:cubicBezTo>
                  <a:cubicBezTo>
                    <a:pt x="161" y="348"/>
                    <a:pt x="141" y="314"/>
                    <a:pt x="124" y="283"/>
                  </a:cubicBezTo>
                  <a:cubicBezTo>
                    <a:pt x="119" y="272"/>
                    <a:pt x="113" y="260"/>
                    <a:pt x="108" y="246"/>
                  </a:cubicBezTo>
                  <a:lnTo>
                    <a:pt x="116" y="0"/>
                  </a:lnTo>
                  <a:lnTo>
                    <a:pt x="116" y="0"/>
                  </a:lnTo>
                  <a:cubicBezTo>
                    <a:pt x="85" y="0"/>
                    <a:pt x="60" y="9"/>
                    <a:pt x="42" y="26"/>
                  </a:cubicBezTo>
                  <a:cubicBezTo>
                    <a:pt x="0" y="68"/>
                    <a:pt x="14" y="156"/>
                    <a:pt x="65" y="260"/>
                  </a:cubicBezTo>
                  <a:cubicBezTo>
                    <a:pt x="74" y="272"/>
                    <a:pt x="79" y="286"/>
                    <a:pt x="88" y="297"/>
                  </a:cubicBezTo>
                  <a:cubicBezTo>
                    <a:pt x="108" y="334"/>
                    <a:pt x="133" y="371"/>
                    <a:pt x="161" y="410"/>
                  </a:cubicBezTo>
                  <a:cubicBezTo>
                    <a:pt x="170" y="419"/>
                    <a:pt x="175" y="427"/>
                    <a:pt x="184" y="439"/>
                  </a:cubicBezTo>
                  <a:cubicBezTo>
                    <a:pt x="198" y="456"/>
                    <a:pt x="212" y="473"/>
                    <a:pt x="229" y="490"/>
                  </a:cubicBezTo>
                  <a:cubicBezTo>
                    <a:pt x="240" y="504"/>
                    <a:pt x="252" y="518"/>
                    <a:pt x="266" y="529"/>
                  </a:cubicBezTo>
                  <a:cubicBezTo>
                    <a:pt x="272" y="538"/>
                    <a:pt x="280" y="543"/>
                    <a:pt x="286" y="552"/>
                  </a:cubicBezTo>
                  <a:cubicBezTo>
                    <a:pt x="291" y="557"/>
                    <a:pt x="300" y="563"/>
                    <a:pt x="305" y="571"/>
                  </a:cubicBezTo>
                  <a:cubicBezTo>
                    <a:pt x="319" y="583"/>
                    <a:pt x="331" y="594"/>
                    <a:pt x="345" y="605"/>
                  </a:cubicBezTo>
                  <a:cubicBezTo>
                    <a:pt x="362" y="622"/>
                    <a:pt x="382" y="636"/>
                    <a:pt x="399" y="651"/>
                  </a:cubicBezTo>
                  <a:cubicBezTo>
                    <a:pt x="407" y="659"/>
                    <a:pt x="419" y="668"/>
                    <a:pt x="427" y="673"/>
                  </a:cubicBezTo>
                  <a:cubicBezTo>
                    <a:pt x="464" y="702"/>
                    <a:pt x="501" y="727"/>
                    <a:pt x="537" y="749"/>
                  </a:cubicBezTo>
                  <a:cubicBezTo>
                    <a:pt x="551" y="755"/>
                    <a:pt x="563" y="764"/>
                    <a:pt x="577" y="769"/>
                  </a:cubicBezTo>
                  <a:cubicBezTo>
                    <a:pt x="639" y="800"/>
                    <a:pt x="693" y="817"/>
                    <a:pt x="738" y="817"/>
                  </a:cubicBezTo>
                  <a:cubicBezTo>
                    <a:pt x="769" y="817"/>
                    <a:pt x="792" y="809"/>
                    <a:pt x="809" y="792"/>
                  </a:cubicBezTo>
                  <a:cubicBezTo>
                    <a:pt x="851" y="749"/>
                    <a:pt x="840" y="662"/>
                    <a:pt x="786" y="557"/>
                  </a:cubicBezTo>
                  <a:cubicBezTo>
                    <a:pt x="780" y="546"/>
                    <a:pt x="775" y="532"/>
                    <a:pt x="766" y="521"/>
                  </a:cubicBezTo>
                  <a:cubicBezTo>
                    <a:pt x="746" y="484"/>
                    <a:pt x="721" y="447"/>
                    <a:pt x="693" y="410"/>
                  </a:cubicBezTo>
                  <a:cubicBezTo>
                    <a:pt x="684" y="399"/>
                    <a:pt x="676" y="390"/>
                    <a:pt x="670" y="379"/>
                  </a:cubicBezTo>
                  <a:cubicBezTo>
                    <a:pt x="656" y="362"/>
                    <a:pt x="639" y="345"/>
                    <a:pt x="625" y="328"/>
                  </a:cubicBezTo>
                  <a:cubicBezTo>
                    <a:pt x="614" y="314"/>
                    <a:pt x="599" y="300"/>
                    <a:pt x="588" y="289"/>
                  </a:cubicBezTo>
                  <a:cubicBezTo>
                    <a:pt x="583" y="280"/>
                    <a:pt x="574" y="275"/>
                    <a:pt x="568" y="269"/>
                  </a:cubicBezTo>
                  <a:cubicBezTo>
                    <a:pt x="560" y="260"/>
                    <a:pt x="554" y="255"/>
                    <a:pt x="548" y="249"/>
                  </a:cubicBezTo>
                  <a:cubicBezTo>
                    <a:pt x="534" y="235"/>
                    <a:pt x="520" y="224"/>
                    <a:pt x="509" y="212"/>
                  </a:cubicBezTo>
                  <a:cubicBezTo>
                    <a:pt x="492" y="195"/>
                    <a:pt x="472" y="181"/>
                    <a:pt x="455" y="167"/>
                  </a:cubicBezTo>
                  <a:cubicBezTo>
                    <a:pt x="447" y="159"/>
                    <a:pt x="436" y="150"/>
                    <a:pt x="427" y="145"/>
                  </a:cubicBezTo>
                  <a:cubicBezTo>
                    <a:pt x="387" y="116"/>
                    <a:pt x="350" y="91"/>
                    <a:pt x="317" y="68"/>
                  </a:cubicBezTo>
                  <a:cubicBezTo>
                    <a:pt x="303" y="63"/>
                    <a:pt x="291" y="54"/>
                    <a:pt x="277" y="48"/>
                  </a:cubicBezTo>
                  <a:cubicBezTo>
                    <a:pt x="215" y="17"/>
                    <a:pt x="158" y="0"/>
                    <a:pt x="116" y="0"/>
                  </a:cubicBezTo>
                  <a:lnTo>
                    <a:pt x="108" y="24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7" name="Freeform 152"/>
            <p:cNvSpPr>
              <a:spLocks noChangeArrowheads="1"/>
            </p:cNvSpPr>
            <p:nvPr/>
          </p:nvSpPr>
          <p:spPr bwMode="auto">
            <a:xfrm>
              <a:off x="6099" y="2069"/>
              <a:ext cx="37" cy="37"/>
            </a:xfrm>
            <a:custGeom>
              <a:avLst/>
              <a:gdLst>
                <a:gd name="T0" fmla="*/ 82 w 168"/>
                <a:gd name="T1" fmla="*/ 0 h 167"/>
                <a:gd name="T2" fmla="*/ 82 w 168"/>
                <a:gd name="T3" fmla="*/ 0 h 167"/>
                <a:gd name="T4" fmla="*/ 0 w 168"/>
                <a:gd name="T5" fmla="*/ 84 h 167"/>
                <a:gd name="T6" fmla="*/ 82 w 168"/>
                <a:gd name="T7" fmla="*/ 166 h 167"/>
                <a:gd name="T8" fmla="*/ 167 w 168"/>
                <a:gd name="T9" fmla="*/ 84 h 167"/>
                <a:gd name="T10" fmla="*/ 82 w 168"/>
                <a:gd name="T11" fmla="*/ 0 h 167"/>
              </a:gdLst>
              <a:ahLst/>
              <a:cxnLst>
                <a:cxn ang="0">
                  <a:pos x="T0" y="T1"/>
                </a:cxn>
                <a:cxn ang="0">
                  <a:pos x="T2" y="T3"/>
                </a:cxn>
                <a:cxn ang="0">
                  <a:pos x="T4" y="T5"/>
                </a:cxn>
                <a:cxn ang="0">
                  <a:pos x="T6" y="T7"/>
                </a:cxn>
                <a:cxn ang="0">
                  <a:pos x="T8" y="T9"/>
                </a:cxn>
                <a:cxn ang="0">
                  <a:pos x="T10" y="T11"/>
                </a:cxn>
              </a:cxnLst>
              <a:rect l="0" t="0" r="r" b="b"/>
              <a:pathLst>
                <a:path w="168" h="167">
                  <a:moveTo>
                    <a:pt x="82" y="0"/>
                  </a:moveTo>
                  <a:lnTo>
                    <a:pt x="82" y="0"/>
                  </a:lnTo>
                  <a:cubicBezTo>
                    <a:pt x="37" y="0"/>
                    <a:pt x="0" y="36"/>
                    <a:pt x="0" y="84"/>
                  </a:cubicBezTo>
                  <a:cubicBezTo>
                    <a:pt x="0" y="130"/>
                    <a:pt x="37" y="166"/>
                    <a:pt x="82" y="166"/>
                  </a:cubicBezTo>
                  <a:cubicBezTo>
                    <a:pt x="127" y="166"/>
                    <a:pt x="167" y="130"/>
                    <a:pt x="167" y="84"/>
                  </a:cubicBezTo>
                  <a:cubicBezTo>
                    <a:pt x="167" y="36"/>
                    <a:pt x="127" y="0"/>
                    <a:pt x="8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8" name="Freeform 153"/>
            <p:cNvSpPr>
              <a:spLocks noChangeArrowheads="1"/>
            </p:cNvSpPr>
            <p:nvPr/>
          </p:nvSpPr>
          <p:spPr bwMode="auto">
            <a:xfrm>
              <a:off x="6668" y="942"/>
              <a:ext cx="90" cy="245"/>
            </a:xfrm>
            <a:custGeom>
              <a:avLst/>
              <a:gdLst>
                <a:gd name="T0" fmla="*/ 312 w 400"/>
                <a:gd name="T1" fmla="*/ 882 h 1084"/>
                <a:gd name="T2" fmla="*/ 88 w 400"/>
                <a:gd name="T3" fmla="*/ 882 h 1084"/>
                <a:gd name="T4" fmla="*/ 201 w 400"/>
                <a:gd name="T5" fmla="*/ 1083 h 1084"/>
                <a:gd name="T6" fmla="*/ 312 w 400"/>
                <a:gd name="T7" fmla="*/ 882 h 1084"/>
                <a:gd name="T8" fmla="*/ 388 w 400"/>
                <a:gd name="T9" fmla="*/ 729 h 1084"/>
                <a:gd name="T10" fmla="*/ 326 w 400"/>
                <a:gd name="T11" fmla="*/ 842 h 1084"/>
                <a:gd name="T12" fmla="*/ 388 w 400"/>
                <a:gd name="T13" fmla="*/ 729 h 1084"/>
                <a:gd name="T14" fmla="*/ 11 w 400"/>
                <a:gd name="T15" fmla="*/ 729 h 1084"/>
                <a:gd name="T16" fmla="*/ 74 w 400"/>
                <a:gd name="T17" fmla="*/ 842 h 1084"/>
                <a:gd name="T18" fmla="*/ 11 w 400"/>
                <a:gd name="T19" fmla="*/ 729 h 1084"/>
                <a:gd name="T20" fmla="*/ 396 w 400"/>
                <a:gd name="T21" fmla="*/ 624 h 1084"/>
                <a:gd name="T22" fmla="*/ 356 w 400"/>
                <a:gd name="T23" fmla="*/ 698 h 1084"/>
                <a:gd name="T24" fmla="*/ 396 w 400"/>
                <a:gd name="T25" fmla="*/ 624 h 1084"/>
                <a:gd name="T26" fmla="*/ 3 w 400"/>
                <a:gd name="T27" fmla="*/ 624 h 1084"/>
                <a:gd name="T28" fmla="*/ 43 w 400"/>
                <a:gd name="T29" fmla="*/ 698 h 1084"/>
                <a:gd name="T30" fmla="*/ 3 w 400"/>
                <a:gd name="T31" fmla="*/ 624 h 1084"/>
                <a:gd name="T32" fmla="*/ 34 w 400"/>
                <a:gd name="T33" fmla="*/ 472 h 1084"/>
                <a:gd name="T34" fmla="*/ 0 w 400"/>
                <a:gd name="T35" fmla="*/ 543 h 1084"/>
                <a:gd name="T36" fmla="*/ 34 w 400"/>
                <a:gd name="T37" fmla="*/ 610 h 1084"/>
                <a:gd name="T38" fmla="*/ 34 w 400"/>
                <a:gd name="T39" fmla="*/ 472 h 1084"/>
                <a:gd name="T40" fmla="*/ 365 w 400"/>
                <a:gd name="T41" fmla="*/ 472 h 1084"/>
                <a:gd name="T42" fmla="*/ 365 w 400"/>
                <a:gd name="T43" fmla="*/ 610 h 1084"/>
                <a:gd name="T44" fmla="*/ 399 w 400"/>
                <a:gd name="T45" fmla="*/ 543 h 1084"/>
                <a:gd name="T46" fmla="*/ 365 w 400"/>
                <a:gd name="T47" fmla="*/ 472 h 1084"/>
                <a:gd name="T48" fmla="*/ 356 w 400"/>
                <a:gd name="T49" fmla="*/ 384 h 1084"/>
                <a:gd name="T50" fmla="*/ 396 w 400"/>
                <a:gd name="T51" fmla="*/ 460 h 1084"/>
                <a:gd name="T52" fmla="*/ 356 w 400"/>
                <a:gd name="T53" fmla="*/ 384 h 1084"/>
                <a:gd name="T54" fmla="*/ 43 w 400"/>
                <a:gd name="T55" fmla="*/ 384 h 1084"/>
                <a:gd name="T56" fmla="*/ 3 w 400"/>
                <a:gd name="T57" fmla="*/ 460 h 1084"/>
                <a:gd name="T58" fmla="*/ 43 w 400"/>
                <a:gd name="T59" fmla="*/ 384 h 1084"/>
                <a:gd name="T60" fmla="*/ 362 w 400"/>
                <a:gd name="T61" fmla="*/ 223 h 1084"/>
                <a:gd name="T62" fmla="*/ 351 w 400"/>
                <a:gd name="T63" fmla="*/ 350 h 1084"/>
                <a:gd name="T64" fmla="*/ 362 w 400"/>
                <a:gd name="T65" fmla="*/ 223 h 1084"/>
                <a:gd name="T66" fmla="*/ 37 w 400"/>
                <a:gd name="T67" fmla="*/ 223 h 1084"/>
                <a:gd name="T68" fmla="*/ 48 w 400"/>
                <a:gd name="T69" fmla="*/ 350 h 1084"/>
                <a:gd name="T70" fmla="*/ 37 w 400"/>
                <a:gd name="T71" fmla="*/ 223 h 1084"/>
                <a:gd name="T72" fmla="*/ 201 w 400"/>
                <a:gd name="T73" fmla="*/ 0 h 1084"/>
                <a:gd name="T74" fmla="*/ 88 w 400"/>
                <a:gd name="T75" fmla="*/ 200 h 1084"/>
                <a:gd name="T76" fmla="*/ 312 w 400"/>
                <a:gd name="T77" fmla="*/ 203 h 1084"/>
                <a:gd name="T78" fmla="*/ 201 w 400"/>
                <a:gd name="T79" fmla="*/ 0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4">
                  <a:moveTo>
                    <a:pt x="312" y="882"/>
                  </a:moveTo>
                  <a:lnTo>
                    <a:pt x="312" y="882"/>
                  </a:lnTo>
                  <a:cubicBezTo>
                    <a:pt x="280" y="953"/>
                    <a:pt x="243" y="995"/>
                    <a:pt x="201" y="995"/>
                  </a:cubicBezTo>
                  <a:cubicBezTo>
                    <a:pt x="158" y="995"/>
                    <a:pt x="119" y="953"/>
                    <a:pt x="88" y="882"/>
                  </a:cubicBezTo>
                  <a:cubicBezTo>
                    <a:pt x="77" y="888"/>
                    <a:pt x="63" y="896"/>
                    <a:pt x="51" y="902"/>
                  </a:cubicBezTo>
                  <a:cubicBezTo>
                    <a:pt x="88" y="1012"/>
                    <a:pt x="142" y="1083"/>
                    <a:pt x="201" y="1083"/>
                  </a:cubicBezTo>
                  <a:cubicBezTo>
                    <a:pt x="260" y="1083"/>
                    <a:pt x="312" y="1012"/>
                    <a:pt x="348" y="902"/>
                  </a:cubicBezTo>
                  <a:cubicBezTo>
                    <a:pt x="337" y="896"/>
                    <a:pt x="323" y="888"/>
                    <a:pt x="312" y="882"/>
                  </a:cubicBezTo>
                  <a:lnTo>
                    <a:pt x="388" y="729"/>
                  </a:lnTo>
                  <a:lnTo>
                    <a:pt x="388" y="729"/>
                  </a:lnTo>
                  <a:cubicBezTo>
                    <a:pt x="376" y="729"/>
                    <a:pt x="362" y="732"/>
                    <a:pt x="351" y="732"/>
                  </a:cubicBezTo>
                  <a:cubicBezTo>
                    <a:pt x="345" y="774"/>
                    <a:pt x="337" y="811"/>
                    <a:pt x="326" y="842"/>
                  </a:cubicBezTo>
                  <a:cubicBezTo>
                    <a:pt x="337" y="851"/>
                    <a:pt x="351" y="856"/>
                    <a:pt x="362" y="859"/>
                  </a:cubicBezTo>
                  <a:cubicBezTo>
                    <a:pt x="373" y="820"/>
                    <a:pt x="382" y="777"/>
                    <a:pt x="388" y="729"/>
                  </a:cubicBezTo>
                  <a:lnTo>
                    <a:pt x="11" y="729"/>
                  </a:lnTo>
                  <a:lnTo>
                    <a:pt x="11" y="729"/>
                  </a:lnTo>
                  <a:cubicBezTo>
                    <a:pt x="20" y="777"/>
                    <a:pt x="29" y="820"/>
                    <a:pt x="37" y="859"/>
                  </a:cubicBezTo>
                  <a:cubicBezTo>
                    <a:pt x="51" y="856"/>
                    <a:pt x="63" y="851"/>
                    <a:pt x="74" y="842"/>
                  </a:cubicBezTo>
                  <a:cubicBezTo>
                    <a:pt x="65" y="811"/>
                    <a:pt x="54" y="774"/>
                    <a:pt x="48" y="732"/>
                  </a:cubicBezTo>
                  <a:cubicBezTo>
                    <a:pt x="37" y="732"/>
                    <a:pt x="23" y="729"/>
                    <a:pt x="11" y="729"/>
                  </a:cubicBezTo>
                  <a:lnTo>
                    <a:pt x="396" y="624"/>
                  </a:lnTo>
                  <a:lnTo>
                    <a:pt x="396" y="624"/>
                  </a:lnTo>
                  <a:cubicBezTo>
                    <a:pt x="385" y="636"/>
                    <a:pt x="373" y="650"/>
                    <a:pt x="362" y="661"/>
                  </a:cubicBezTo>
                  <a:cubicBezTo>
                    <a:pt x="359" y="675"/>
                    <a:pt x="359" y="687"/>
                    <a:pt x="356" y="698"/>
                  </a:cubicBezTo>
                  <a:cubicBezTo>
                    <a:pt x="368" y="698"/>
                    <a:pt x="379" y="695"/>
                    <a:pt x="390" y="692"/>
                  </a:cubicBezTo>
                  <a:cubicBezTo>
                    <a:pt x="393" y="670"/>
                    <a:pt x="396" y="647"/>
                    <a:pt x="396" y="624"/>
                  </a:cubicBezTo>
                  <a:lnTo>
                    <a:pt x="3" y="624"/>
                  </a:lnTo>
                  <a:lnTo>
                    <a:pt x="3" y="624"/>
                  </a:lnTo>
                  <a:cubicBezTo>
                    <a:pt x="3" y="647"/>
                    <a:pt x="6" y="670"/>
                    <a:pt x="9" y="692"/>
                  </a:cubicBezTo>
                  <a:cubicBezTo>
                    <a:pt x="20" y="695"/>
                    <a:pt x="31" y="698"/>
                    <a:pt x="43" y="698"/>
                  </a:cubicBezTo>
                  <a:cubicBezTo>
                    <a:pt x="40" y="687"/>
                    <a:pt x="40" y="675"/>
                    <a:pt x="40" y="661"/>
                  </a:cubicBezTo>
                  <a:cubicBezTo>
                    <a:pt x="26" y="650"/>
                    <a:pt x="14" y="636"/>
                    <a:pt x="3" y="624"/>
                  </a:cubicBezTo>
                  <a:lnTo>
                    <a:pt x="34" y="472"/>
                  </a:lnTo>
                  <a:lnTo>
                    <a:pt x="34" y="472"/>
                  </a:lnTo>
                  <a:cubicBezTo>
                    <a:pt x="23" y="486"/>
                    <a:pt x="11" y="500"/>
                    <a:pt x="0" y="512"/>
                  </a:cubicBezTo>
                  <a:cubicBezTo>
                    <a:pt x="0" y="523"/>
                    <a:pt x="0" y="531"/>
                    <a:pt x="0" y="543"/>
                  </a:cubicBezTo>
                  <a:cubicBezTo>
                    <a:pt x="0" y="551"/>
                    <a:pt x="0" y="560"/>
                    <a:pt x="0" y="571"/>
                  </a:cubicBezTo>
                  <a:cubicBezTo>
                    <a:pt x="11" y="582"/>
                    <a:pt x="23" y="596"/>
                    <a:pt x="34" y="610"/>
                  </a:cubicBezTo>
                  <a:cubicBezTo>
                    <a:pt x="34" y="588"/>
                    <a:pt x="31" y="565"/>
                    <a:pt x="31" y="543"/>
                  </a:cubicBezTo>
                  <a:cubicBezTo>
                    <a:pt x="31" y="517"/>
                    <a:pt x="34" y="494"/>
                    <a:pt x="34" y="472"/>
                  </a:cubicBezTo>
                  <a:lnTo>
                    <a:pt x="365" y="472"/>
                  </a:lnTo>
                  <a:lnTo>
                    <a:pt x="365" y="472"/>
                  </a:lnTo>
                  <a:cubicBezTo>
                    <a:pt x="368" y="494"/>
                    <a:pt x="368" y="517"/>
                    <a:pt x="368" y="543"/>
                  </a:cubicBezTo>
                  <a:cubicBezTo>
                    <a:pt x="368" y="565"/>
                    <a:pt x="368" y="588"/>
                    <a:pt x="365" y="610"/>
                  </a:cubicBezTo>
                  <a:cubicBezTo>
                    <a:pt x="376" y="596"/>
                    <a:pt x="388" y="582"/>
                    <a:pt x="399" y="571"/>
                  </a:cubicBezTo>
                  <a:cubicBezTo>
                    <a:pt x="399" y="560"/>
                    <a:pt x="399" y="551"/>
                    <a:pt x="399" y="543"/>
                  </a:cubicBezTo>
                  <a:cubicBezTo>
                    <a:pt x="399" y="531"/>
                    <a:pt x="399" y="523"/>
                    <a:pt x="399" y="512"/>
                  </a:cubicBezTo>
                  <a:cubicBezTo>
                    <a:pt x="388" y="500"/>
                    <a:pt x="376" y="486"/>
                    <a:pt x="365" y="472"/>
                  </a:cubicBezTo>
                  <a:lnTo>
                    <a:pt x="356" y="384"/>
                  </a:lnTo>
                  <a:lnTo>
                    <a:pt x="356" y="384"/>
                  </a:lnTo>
                  <a:cubicBezTo>
                    <a:pt x="359" y="395"/>
                    <a:pt x="359" y="410"/>
                    <a:pt x="362" y="421"/>
                  </a:cubicBezTo>
                  <a:cubicBezTo>
                    <a:pt x="373" y="432"/>
                    <a:pt x="385" y="446"/>
                    <a:pt x="396" y="460"/>
                  </a:cubicBezTo>
                  <a:cubicBezTo>
                    <a:pt x="396" y="435"/>
                    <a:pt x="393" y="412"/>
                    <a:pt x="390" y="390"/>
                  </a:cubicBezTo>
                  <a:cubicBezTo>
                    <a:pt x="379" y="387"/>
                    <a:pt x="368" y="387"/>
                    <a:pt x="356" y="384"/>
                  </a:cubicBezTo>
                  <a:lnTo>
                    <a:pt x="43" y="384"/>
                  </a:lnTo>
                  <a:lnTo>
                    <a:pt x="43" y="384"/>
                  </a:lnTo>
                  <a:cubicBezTo>
                    <a:pt x="31" y="387"/>
                    <a:pt x="20" y="387"/>
                    <a:pt x="9" y="390"/>
                  </a:cubicBezTo>
                  <a:cubicBezTo>
                    <a:pt x="6" y="412"/>
                    <a:pt x="3" y="435"/>
                    <a:pt x="3" y="460"/>
                  </a:cubicBezTo>
                  <a:cubicBezTo>
                    <a:pt x="14" y="446"/>
                    <a:pt x="26" y="432"/>
                    <a:pt x="40" y="421"/>
                  </a:cubicBezTo>
                  <a:cubicBezTo>
                    <a:pt x="40" y="410"/>
                    <a:pt x="40" y="395"/>
                    <a:pt x="43" y="384"/>
                  </a:cubicBezTo>
                  <a:lnTo>
                    <a:pt x="362" y="223"/>
                  </a:lnTo>
                  <a:lnTo>
                    <a:pt x="362" y="223"/>
                  </a:lnTo>
                  <a:cubicBezTo>
                    <a:pt x="351" y="228"/>
                    <a:pt x="337" y="234"/>
                    <a:pt x="326" y="240"/>
                  </a:cubicBezTo>
                  <a:cubicBezTo>
                    <a:pt x="337" y="271"/>
                    <a:pt x="345" y="311"/>
                    <a:pt x="351" y="350"/>
                  </a:cubicBezTo>
                  <a:cubicBezTo>
                    <a:pt x="362" y="350"/>
                    <a:pt x="376" y="353"/>
                    <a:pt x="388" y="353"/>
                  </a:cubicBezTo>
                  <a:cubicBezTo>
                    <a:pt x="382" y="308"/>
                    <a:pt x="373" y="263"/>
                    <a:pt x="362" y="223"/>
                  </a:cubicBezTo>
                  <a:lnTo>
                    <a:pt x="37" y="223"/>
                  </a:lnTo>
                  <a:lnTo>
                    <a:pt x="37" y="223"/>
                  </a:lnTo>
                  <a:cubicBezTo>
                    <a:pt x="29" y="263"/>
                    <a:pt x="20" y="308"/>
                    <a:pt x="11" y="353"/>
                  </a:cubicBezTo>
                  <a:cubicBezTo>
                    <a:pt x="23" y="353"/>
                    <a:pt x="37" y="350"/>
                    <a:pt x="48" y="350"/>
                  </a:cubicBezTo>
                  <a:cubicBezTo>
                    <a:pt x="54" y="311"/>
                    <a:pt x="65" y="271"/>
                    <a:pt x="74" y="240"/>
                  </a:cubicBezTo>
                  <a:cubicBezTo>
                    <a:pt x="63" y="234"/>
                    <a:pt x="51" y="228"/>
                    <a:pt x="37" y="223"/>
                  </a:cubicBezTo>
                  <a:lnTo>
                    <a:pt x="201" y="0"/>
                  </a:lnTo>
                  <a:lnTo>
                    <a:pt x="201" y="0"/>
                  </a:lnTo>
                  <a:cubicBezTo>
                    <a:pt x="142" y="0"/>
                    <a:pt x="88" y="70"/>
                    <a:pt x="51" y="181"/>
                  </a:cubicBezTo>
                  <a:cubicBezTo>
                    <a:pt x="63" y="186"/>
                    <a:pt x="77" y="195"/>
                    <a:pt x="88" y="200"/>
                  </a:cubicBezTo>
                  <a:cubicBezTo>
                    <a:pt x="119" y="130"/>
                    <a:pt x="158" y="87"/>
                    <a:pt x="201" y="87"/>
                  </a:cubicBezTo>
                  <a:cubicBezTo>
                    <a:pt x="243" y="87"/>
                    <a:pt x="280" y="130"/>
                    <a:pt x="312" y="203"/>
                  </a:cubicBezTo>
                  <a:cubicBezTo>
                    <a:pt x="323" y="195"/>
                    <a:pt x="337" y="186"/>
                    <a:pt x="348" y="181"/>
                  </a:cubicBezTo>
                  <a:cubicBezTo>
                    <a:pt x="312" y="70"/>
                    <a:pt x="260" y="0"/>
                    <a:pt x="201" y="0"/>
                  </a:cubicBezTo>
                  <a:lnTo>
                    <a:pt x="312"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9" name="Freeform 154"/>
            <p:cNvSpPr>
              <a:spLocks noChangeArrowheads="1"/>
            </p:cNvSpPr>
            <p:nvPr/>
          </p:nvSpPr>
          <p:spPr bwMode="auto">
            <a:xfrm>
              <a:off x="6590" y="1019"/>
              <a:ext cx="245" cy="90"/>
            </a:xfrm>
            <a:custGeom>
              <a:avLst/>
              <a:gdLst>
                <a:gd name="T0" fmla="*/ 611 w 1084"/>
                <a:gd name="T1" fmla="*/ 365 h 400"/>
                <a:gd name="T2" fmla="*/ 473 w 1084"/>
                <a:gd name="T3" fmla="*/ 365 h 400"/>
                <a:gd name="T4" fmla="*/ 543 w 1084"/>
                <a:gd name="T5" fmla="*/ 399 h 400"/>
                <a:gd name="T6" fmla="*/ 611 w 1084"/>
                <a:gd name="T7" fmla="*/ 365 h 400"/>
                <a:gd name="T8" fmla="*/ 241 w 1084"/>
                <a:gd name="T9" fmla="*/ 325 h 400"/>
                <a:gd name="T10" fmla="*/ 353 w 1084"/>
                <a:gd name="T11" fmla="*/ 387 h 400"/>
                <a:gd name="T12" fmla="*/ 461 w 1084"/>
                <a:gd name="T13" fmla="*/ 396 h 400"/>
                <a:gd name="T14" fmla="*/ 385 w 1084"/>
                <a:gd name="T15" fmla="*/ 356 h 400"/>
                <a:gd name="T16" fmla="*/ 241 w 1084"/>
                <a:gd name="T17" fmla="*/ 325 h 400"/>
                <a:gd name="T18" fmla="*/ 843 w 1084"/>
                <a:gd name="T19" fmla="*/ 325 h 400"/>
                <a:gd name="T20" fmla="*/ 698 w 1084"/>
                <a:gd name="T21" fmla="*/ 356 h 400"/>
                <a:gd name="T22" fmla="*/ 625 w 1084"/>
                <a:gd name="T23" fmla="*/ 396 h 400"/>
                <a:gd name="T24" fmla="*/ 730 w 1084"/>
                <a:gd name="T25" fmla="*/ 387 h 400"/>
                <a:gd name="T26" fmla="*/ 843 w 1084"/>
                <a:gd name="T27" fmla="*/ 325 h 400"/>
                <a:gd name="T28" fmla="*/ 902 w 1084"/>
                <a:gd name="T29" fmla="*/ 50 h 400"/>
                <a:gd name="T30" fmla="*/ 996 w 1084"/>
                <a:gd name="T31" fmla="*/ 201 h 400"/>
                <a:gd name="T32" fmla="*/ 902 w 1084"/>
                <a:gd name="T33" fmla="*/ 348 h 400"/>
                <a:gd name="T34" fmla="*/ 902 w 1084"/>
                <a:gd name="T35" fmla="*/ 50 h 400"/>
                <a:gd name="T36" fmla="*/ 181 w 1084"/>
                <a:gd name="T37" fmla="*/ 50 h 400"/>
                <a:gd name="T38" fmla="*/ 181 w 1084"/>
                <a:gd name="T39" fmla="*/ 348 h 400"/>
                <a:gd name="T40" fmla="*/ 88 w 1084"/>
                <a:gd name="T41" fmla="*/ 201 h 400"/>
                <a:gd name="T42" fmla="*/ 181 w 1084"/>
                <a:gd name="T43" fmla="*/ 50 h 400"/>
                <a:gd name="T44" fmla="*/ 625 w 1084"/>
                <a:gd name="T45" fmla="*/ 3 h 400"/>
                <a:gd name="T46" fmla="*/ 698 w 1084"/>
                <a:gd name="T47" fmla="*/ 42 h 400"/>
                <a:gd name="T48" fmla="*/ 843 w 1084"/>
                <a:gd name="T49" fmla="*/ 73 h 400"/>
                <a:gd name="T50" fmla="*/ 730 w 1084"/>
                <a:gd name="T51" fmla="*/ 11 h 400"/>
                <a:gd name="T52" fmla="*/ 625 w 1084"/>
                <a:gd name="T53" fmla="*/ 3 h 400"/>
                <a:gd name="T54" fmla="*/ 461 w 1084"/>
                <a:gd name="T55" fmla="*/ 3 h 400"/>
                <a:gd name="T56" fmla="*/ 353 w 1084"/>
                <a:gd name="T57" fmla="*/ 11 h 400"/>
                <a:gd name="T58" fmla="*/ 241 w 1084"/>
                <a:gd name="T59" fmla="*/ 73 h 400"/>
                <a:gd name="T60" fmla="*/ 385 w 1084"/>
                <a:gd name="T61" fmla="*/ 42 h 400"/>
                <a:gd name="T62" fmla="*/ 461 w 1084"/>
                <a:gd name="T63" fmla="*/ 3 h 400"/>
                <a:gd name="T64" fmla="*/ 543 w 1084"/>
                <a:gd name="T65" fmla="*/ 0 h 400"/>
                <a:gd name="T66" fmla="*/ 473 w 1084"/>
                <a:gd name="T67" fmla="*/ 34 h 400"/>
                <a:gd name="T68" fmla="*/ 611 w 1084"/>
                <a:gd name="T69" fmla="*/ 34 h 400"/>
                <a:gd name="T70" fmla="*/ 543 w 1084"/>
                <a:gd name="T7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4" h="400">
                  <a:moveTo>
                    <a:pt x="611" y="365"/>
                  </a:moveTo>
                  <a:lnTo>
                    <a:pt x="611" y="365"/>
                  </a:lnTo>
                  <a:cubicBezTo>
                    <a:pt x="588" y="367"/>
                    <a:pt x="566" y="367"/>
                    <a:pt x="543" y="367"/>
                  </a:cubicBezTo>
                  <a:cubicBezTo>
                    <a:pt x="517" y="367"/>
                    <a:pt x="495" y="367"/>
                    <a:pt x="473" y="365"/>
                  </a:cubicBezTo>
                  <a:cubicBezTo>
                    <a:pt x="487" y="376"/>
                    <a:pt x="500" y="387"/>
                    <a:pt x="512" y="399"/>
                  </a:cubicBezTo>
                  <a:cubicBezTo>
                    <a:pt x="523" y="399"/>
                    <a:pt x="532" y="399"/>
                    <a:pt x="543" y="399"/>
                  </a:cubicBezTo>
                  <a:cubicBezTo>
                    <a:pt x="551" y="399"/>
                    <a:pt x="560" y="399"/>
                    <a:pt x="571" y="399"/>
                  </a:cubicBezTo>
                  <a:cubicBezTo>
                    <a:pt x="583" y="387"/>
                    <a:pt x="597" y="376"/>
                    <a:pt x="611" y="365"/>
                  </a:cubicBezTo>
                  <a:lnTo>
                    <a:pt x="241" y="325"/>
                  </a:lnTo>
                  <a:lnTo>
                    <a:pt x="241" y="325"/>
                  </a:lnTo>
                  <a:cubicBezTo>
                    <a:pt x="235" y="336"/>
                    <a:pt x="229" y="350"/>
                    <a:pt x="224" y="362"/>
                  </a:cubicBezTo>
                  <a:cubicBezTo>
                    <a:pt x="263" y="373"/>
                    <a:pt x="308" y="382"/>
                    <a:pt x="353" y="387"/>
                  </a:cubicBezTo>
                  <a:cubicBezTo>
                    <a:pt x="365" y="387"/>
                    <a:pt x="379" y="390"/>
                    <a:pt x="390" y="390"/>
                  </a:cubicBezTo>
                  <a:cubicBezTo>
                    <a:pt x="413" y="393"/>
                    <a:pt x="436" y="396"/>
                    <a:pt x="461" y="396"/>
                  </a:cubicBezTo>
                  <a:cubicBezTo>
                    <a:pt x="447" y="385"/>
                    <a:pt x="433" y="373"/>
                    <a:pt x="422" y="362"/>
                  </a:cubicBezTo>
                  <a:cubicBezTo>
                    <a:pt x="410" y="359"/>
                    <a:pt x="396" y="359"/>
                    <a:pt x="385" y="356"/>
                  </a:cubicBezTo>
                  <a:cubicBezTo>
                    <a:pt x="373" y="356"/>
                    <a:pt x="362" y="353"/>
                    <a:pt x="351" y="350"/>
                  </a:cubicBezTo>
                  <a:cubicBezTo>
                    <a:pt x="311" y="345"/>
                    <a:pt x="272" y="336"/>
                    <a:pt x="241" y="325"/>
                  </a:cubicBezTo>
                  <a:lnTo>
                    <a:pt x="843" y="325"/>
                  </a:lnTo>
                  <a:lnTo>
                    <a:pt x="843" y="325"/>
                  </a:lnTo>
                  <a:cubicBezTo>
                    <a:pt x="812" y="336"/>
                    <a:pt x="775" y="345"/>
                    <a:pt x="732" y="350"/>
                  </a:cubicBezTo>
                  <a:cubicBezTo>
                    <a:pt x="721" y="353"/>
                    <a:pt x="710" y="356"/>
                    <a:pt x="698" y="356"/>
                  </a:cubicBezTo>
                  <a:cubicBezTo>
                    <a:pt x="687" y="359"/>
                    <a:pt x="676" y="359"/>
                    <a:pt x="662" y="362"/>
                  </a:cubicBezTo>
                  <a:cubicBezTo>
                    <a:pt x="651" y="373"/>
                    <a:pt x="636" y="385"/>
                    <a:pt x="625" y="396"/>
                  </a:cubicBezTo>
                  <a:cubicBezTo>
                    <a:pt x="648" y="396"/>
                    <a:pt x="670" y="393"/>
                    <a:pt x="693" y="390"/>
                  </a:cubicBezTo>
                  <a:cubicBezTo>
                    <a:pt x="704" y="390"/>
                    <a:pt x="718" y="387"/>
                    <a:pt x="730" y="387"/>
                  </a:cubicBezTo>
                  <a:cubicBezTo>
                    <a:pt x="778" y="382"/>
                    <a:pt x="820" y="373"/>
                    <a:pt x="860" y="362"/>
                  </a:cubicBezTo>
                  <a:cubicBezTo>
                    <a:pt x="857" y="350"/>
                    <a:pt x="851" y="336"/>
                    <a:pt x="843" y="325"/>
                  </a:cubicBezTo>
                  <a:lnTo>
                    <a:pt x="902" y="50"/>
                  </a:lnTo>
                  <a:lnTo>
                    <a:pt x="902" y="50"/>
                  </a:lnTo>
                  <a:cubicBezTo>
                    <a:pt x="896" y="62"/>
                    <a:pt x="888" y="76"/>
                    <a:pt x="882" y="87"/>
                  </a:cubicBezTo>
                  <a:cubicBezTo>
                    <a:pt x="953" y="118"/>
                    <a:pt x="996" y="158"/>
                    <a:pt x="996" y="201"/>
                  </a:cubicBezTo>
                  <a:cubicBezTo>
                    <a:pt x="996" y="243"/>
                    <a:pt x="953" y="280"/>
                    <a:pt x="882" y="311"/>
                  </a:cubicBezTo>
                  <a:cubicBezTo>
                    <a:pt x="888" y="322"/>
                    <a:pt x="896" y="336"/>
                    <a:pt x="902" y="348"/>
                  </a:cubicBezTo>
                  <a:cubicBezTo>
                    <a:pt x="1013" y="311"/>
                    <a:pt x="1083" y="260"/>
                    <a:pt x="1083" y="201"/>
                  </a:cubicBezTo>
                  <a:cubicBezTo>
                    <a:pt x="1083" y="141"/>
                    <a:pt x="1013" y="87"/>
                    <a:pt x="902" y="50"/>
                  </a:cubicBezTo>
                  <a:lnTo>
                    <a:pt x="181" y="50"/>
                  </a:lnTo>
                  <a:lnTo>
                    <a:pt x="181" y="50"/>
                  </a:lnTo>
                  <a:cubicBezTo>
                    <a:pt x="71" y="87"/>
                    <a:pt x="0" y="141"/>
                    <a:pt x="0" y="201"/>
                  </a:cubicBezTo>
                  <a:cubicBezTo>
                    <a:pt x="0" y="260"/>
                    <a:pt x="71" y="311"/>
                    <a:pt x="181" y="348"/>
                  </a:cubicBezTo>
                  <a:cubicBezTo>
                    <a:pt x="187" y="336"/>
                    <a:pt x="195" y="322"/>
                    <a:pt x="201" y="311"/>
                  </a:cubicBezTo>
                  <a:cubicBezTo>
                    <a:pt x="130" y="280"/>
                    <a:pt x="88" y="243"/>
                    <a:pt x="88" y="201"/>
                  </a:cubicBezTo>
                  <a:cubicBezTo>
                    <a:pt x="88" y="158"/>
                    <a:pt x="130" y="118"/>
                    <a:pt x="201" y="87"/>
                  </a:cubicBezTo>
                  <a:cubicBezTo>
                    <a:pt x="195" y="76"/>
                    <a:pt x="187" y="62"/>
                    <a:pt x="181" y="50"/>
                  </a:cubicBezTo>
                  <a:lnTo>
                    <a:pt x="625" y="3"/>
                  </a:lnTo>
                  <a:lnTo>
                    <a:pt x="625" y="3"/>
                  </a:lnTo>
                  <a:cubicBezTo>
                    <a:pt x="636" y="14"/>
                    <a:pt x="651" y="25"/>
                    <a:pt x="662" y="39"/>
                  </a:cubicBezTo>
                  <a:cubicBezTo>
                    <a:pt x="676" y="39"/>
                    <a:pt x="687" y="42"/>
                    <a:pt x="698" y="42"/>
                  </a:cubicBezTo>
                  <a:cubicBezTo>
                    <a:pt x="710" y="45"/>
                    <a:pt x="721" y="45"/>
                    <a:pt x="732" y="48"/>
                  </a:cubicBezTo>
                  <a:cubicBezTo>
                    <a:pt x="775" y="53"/>
                    <a:pt x="812" y="65"/>
                    <a:pt x="843" y="73"/>
                  </a:cubicBezTo>
                  <a:cubicBezTo>
                    <a:pt x="851" y="62"/>
                    <a:pt x="857" y="50"/>
                    <a:pt x="860" y="37"/>
                  </a:cubicBezTo>
                  <a:cubicBezTo>
                    <a:pt x="820" y="28"/>
                    <a:pt x="778" y="20"/>
                    <a:pt x="730" y="11"/>
                  </a:cubicBezTo>
                  <a:cubicBezTo>
                    <a:pt x="718" y="11"/>
                    <a:pt x="704" y="8"/>
                    <a:pt x="693" y="8"/>
                  </a:cubicBezTo>
                  <a:cubicBezTo>
                    <a:pt x="670" y="6"/>
                    <a:pt x="648" y="3"/>
                    <a:pt x="625" y="3"/>
                  </a:cubicBezTo>
                  <a:lnTo>
                    <a:pt x="461" y="3"/>
                  </a:lnTo>
                  <a:lnTo>
                    <a:pt x="461" y="3"/>
                  </a:lnTo>
                  <a:cubicBezTo>
                    <a:pt x="436" y="3"/>
                    <a:pt x="413" y="6"/>
                    <a:pt x="390" y="8"/>
                  </a:cubicBezTo>
                  <a:cubicBezTo>
                    <a:pt x="379" y="8"/>
                    <a:pt x="365" y="11"/>
                    <a:pt x="353" y="11"/>
                  </a:cubicBezTo>
                  <a:cubicBezTo>
                    <a:pt x="308" y="20"/>
                    <a:pt x="263" y="28"/>
                    <a:pt x="224" y="37"/>
                  </a:cubicBezTo>
                  <a:cubicBezTo>
                    <a:pt x="229" y="50"/>
                    <a:pt x="235" y="62"/>
                    <a:pt x="241" y="73"/>
                  </a:cubicBezTo>
                  <a:cubicBezTo>
                    <a:pt x="272" y="65"/>
                    <a:pt x="311" y="53"/>
                    <a:pt x="351" y="48"/>
                  </a:cubicBezTo>
                  <a:cubicBezTo>
                    <a:pt x="362" y="45"/>
                    <a:pt x="373" y="45"/>
                    <a:pt x="385" y="42"/>
                  </a:cubicBezTo>
                  <a:cubicBezTo>
                    <a:pt x="396" y="42"/>
                    <a:pt x="410" y="39"/>
                    <a:pt x="422" y="39"/>
                  </a:cubicBezTo>
                  <a:cubicBezTo>
                    <a:pt x="433" y="25"/>
                    <a:pt x="447" y="14"/>
                    <a:pt x="461" y="3"/>
                  </a:cubicBezTo>
                  <a:lnTo>
                    <a:pt x="543" y="0"/>
                  </a:lnTo>
                  <a:lnTo>
                    <a:pt x="543" y="0"/>
                  </a:lnTo>
                  <a:cubicBezTo>
                    <a:pt x="532" y="0"/>
                    <a:pt x="523" y="0"/>
                    <a:pt x="512" y="0"/>
                  </a:cubicBezTo>
                  <a:cubicBezTo>
                    <a:pt x="500" y="11"/>
                    <a:pt x="487" y="23"/>
                    <a:pt x="473" y="34"/>
                  </a:cubicBezTo>
                  <a:cubicBezTo>
                    <a:pt x="495" y="34"/>
                    <a:pt x="517" y="31"/>
                    <a:pt x="543" y="31"/>
                  </a:cubicBezTo>
                  <a:cubicBezTo>
                    <a:pt x="566" y="31"/>
                    <a:pt x="588" y="34"/>
                    <a:pt x="611" y="34"/>
                  </a:cubicBezTo>
                  <a:cubicBezTo>
                    <a:pt x="597" y="23"/>
                    <a:pt x="583" y="11"/>
                    <a:pt x="571" y="0"/>
                  </a:cubicBezTo>
                  <a:cubicBezTo>
                    <a:pt x="560" y="0"/>
                    <a:pt x="551" y="0"/>
                    <a:pt x="543"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0" name="Freeform 155"/>
            <p:cNvSpPr>
              <a:spLocks noChangeArrowheads="1"/>
            </p:cNvSpPr>
            <p:nvPr/>
          </p:nvSpPr>
          <p:spPr bwMode="auto">
            <a:xfrm>
              <a:off x="6616" y="972"/>
              <a:ext cx="192" cy="184"/>
            </a:xfrm>
            <a:custGeom>
              <a:avLst/>
              <a:gdLst>
                <a:gd name="T0" fmla="*/ 162 w 852"/>
                <a:gd name="T1" fmla="*/ 410 h 818"/>
                <a:gd name="T2" fmla="*/ 65 w 852"/>
                <a:gd name="T3" fmla="*/ 557 h 818"/>
                <a:gd name="T4" fmla="*/ 116 w 852"/>
                <a:gd name="T5" fmla="*/ 817 h 818"/>
                <a:gd name="T6" fmla="*/ 314 w 852"/>
                <a:gd name="T7" fmla="*/ 749 h 818"/>
                <a:gd name="T8" fmla="*/ 399 w 852"/>
                <a:gd name="T9" fmla="*/ 650 h 818"/>
                <a:gd name="T10" fmla="*/ 263 w 852"/>
                <a:gd name="T11" fmla="*/ 726 h 818"/>
                <a:gd name="T12" fmla="*/ 105 w 852"/>
                <a:gd name="T13" fmla="*/ 729 h 818"/>
                <a:gd name="T14" fmla="*/ 125 w 852"/>
                <a:gd name="T15" fmla="*/ 534 h 818"/>
                <a:gd name="T16" fmla="*/ 162 w 852"/>
                <a:gd name="T17" fmla="*/ 410 h 818"/>
                <a:gd name="T18" fmla="*/ 648 w 852"/>
                <a:gd name="T19" fmla="*/ 410 h 818"/>
                <a:gd name="T20" fmla="*/ 591 w 852"/>
                <a:gd name="T21" fmla="*/ 477 h 818"/>
                <a:gd name="T22" fmla="*/ 495 w 852"/>
                <a:gd name="T23" fmla="*/ 574 h 818"/>
                <a:gd name="T24" fmla="*/ 427 w 852"/>
                <a:gd name="T25" fmla="*/ 630 h 818"/>
                <a:gd name="T26" fmla="*/ 509 w 852"/>
                <a:gd name="T27" fmla="*/ 605 h 818"/>
                <a:gd name="T28" fmla="*/ 568 w 852"/>
                <a:gd name="T29" fmla="*/ 551 h 818"/>
                <a:gd name="T30" fmla="*/ 622 w 852"/>
                <a:gd name="T31" fmla="*/ 491 h 818"/>
                <a:gd name="T32" fmla="*/ 648 w 852"/>
                <a:gd name="T33" fmla="*/ 410 h 818"/>
                <a:gd name="T34" fmla="*/ 399 w 852"/>
                <a:gd name="T35" fmla="*/ 166 h 818"/>
                <a:gd name="T36" fmla="*/ 306 w 852"/>
                <a:gd name="T37" fmla="*/ 248 h 818"/>
                <a:gd name="T38" fmla="*/ 266 w 852"/>
                <a:gd name="T39" fmla="*/ 288 h 818"/>
                <a:gd name="T40" fmla="*/ 184 w 852"/>
                <a:gd name="T41" fmla="*/ 381 h 818"/>
                <a:gd name="T42" fmla="*/ 226 w 852"/>
                <a:gd name="T43" fmla="*/ 379 h 818"/>
                <a:gd name="T44" fmla="*/ 308 w 852"/>
                <a:gd name="T45" fmla="*/ 291 h 818"/>
                <a:gd name="T46" fmla="*/ 396 w 852"/>
                <a:gd name="T47" fmla="*/ 209 h 818"/>
                <a:gd name="T48" fmla="*/ 399 w 852"/>
                <a:gd name="T49" fmla="*/ 166 h 818"/>
                <a:gd name="T50" fmla="*/ 738 w 852"/>
                <a:gd name="T51" fmla="*/ 0 h 818"/>
                <a:gd name="T52" fmla="*/ 538 w 852"/>
                <a:gd name="T53" fmla="*/ 70 h 818"/>
                <a:gd name="T54" fmla="*/ 455 w 852"/>
                <a:gd name="T55" fmla="*/ 166 h 818"/>
                <a:gd name="T56" fmla="*/ 588 w 852"/>
                <a:gd name="T57" fmla="*/ 90 h 818"/>
                <a:gd name="T58" fmla="*/ 747 w 852"/>
                <a:gd name="T59" fmla="*/ 87 h 818"/>
                <a:gd name="T60" fmla="*/ 727 w 852"/>
                <a:gd name="T61" fmla="*/ 282 h 818"/>
                <a:gd name="T62" fmla="*/ 690 w 852"/>
                <a:gd name="T63" fmla="*/ 410 h 818"/>
                <a:gd name="T64" fmla="*/ 786 w 852"/>
                <a:gd name="T65" fmla="*/ 259 h 818"/>
                <a:gd name="T66" fmla="*/ 738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2" y="410"/>
                  </a:moveTo>
                  <a:lnTo>
                    <a:pt x="162" y="410"/>
                  </a:lnTo>
                  <a:cubicBezTo>
                    <a:pt x="133" y="446"/>
                    <a:pt x="108" y="483"/>
                    <a:pt x="85" y="520"/>
                  </a:cubicBezTo>
                  <a:cubicBezTo>
                    <a:pt x="79" y="531"/>
                    <a:pt x="71" y="545"/>
                    <a:pt x="65" y="557"/>
                  </a:cubicBezTo>
                  <a:cubicBezTo>
                    <a:pt x="11" y="661"/>
                    <a:pt x="0" y="749"/>
                    <a:pt x="42" y="791"/>
                  </a:cubicBezTo>
                  <a:cubicBezTo>
                    <a:pt x="59" y="808"/>
                    <a:pt x="85" y="817"/>
                    <a:pt x="116" y="817"/>
                  </a:cubicBezTo>
                  <a:cubicBezTo>
                    <a:pt x="159" y="817"/>
                    <a:pt x="215" y="800"/>
                    <a:pt x="277" y="769"/>
                  </a:cubicBezTo>
                  <a:cubicBezTo>
                    <a:pt x="289" y="763"/>
                    <a:pt x="303" y="755"/>
                    <a:pt x="314" y="749"/>
                  </a:cubicBezTo>
                  <a:cubicBezTo>
                    <a:pt x="351" y="726"/>
                    <a:pt x="387" y="703"/>
                    <a:pt x="427" y="672"/>
                  </a:cubicBezTo>
                  <a:cubicBezTo>
                    <a:pt x="416" y="667"/>
                    <a:pt x="407" y="658"/>
                    <a:pt x="399" y="650"/>
                  </a:cubicBezTo>
                  <a:cubicBezTo>
                    <a:pt x="365" y="675"/>
                    <a:pt x="331" y="695"/>
                    <a:pt x="300" y="709"/>
                  </a:cubicBezTo>
                  <a:cubicBezTo>
                    <a:pt x="289" y="718"/>
                    <a:pt x="277" y="723"/>
                    <a:pt x="263" y="726"/>
                  </a:cubicBezTo>
                  <a:cubicBezTo>
                    <a:pt x="226" y="743"/>
                    <a:pt x="192" y="752"/>
                    <a:pt x="164" y="752"/>
                  </a:cubicBezTo>
                  <a:cubicBezTo>
                    <a:pt x="139" y="752"/>
                    <a:pt x="119" y="743"/>
                    <a:pt x="105" y="729"/>
                  </a:cubicBezTo>
                  <a:cubicBezTo>
                    <a:pt x="74" y="698"/>
                    <a:pt x="76" y="641"/>
                    <a:pt x="108" y="571"/>
                  </a:cubicBezTo>
                  <a:cubicBezTo>
                    <a:pt x="113" y="559"/>
                    <a:pt x="119" y="545"/>
                    <a:pt x="125" y="534"/>
                  </a:cubicBezTo>
                  <a:cubicBezTo>
                    <a:pt x="139" y="503"/>
                    <a:pt x="159" y="469"/>
                    <a:pt x="184" y="438"/>
                  </a:cubicBezTo>
                  <a:cubicBezTo>
                    <a:pt x="175" y="427"/>
                    <a:pt x="167" y="418"/>
                    <a:pt x="162" y="410"/>
                  </a:cubicBezTo>
                  <a:lnTo>
                    <a:pt x="648" y="410"/>
                  </a:lnTo>
                  <a:lnTo>
                    <a:pt x="648" y="410"/>
                  </a:lnTo>
                  <a:cubicBezTo>
                    <a:pt x="642" y="418"/>
                    <a:pt x="633" y="427"/>
                    <a:pt x="625" y="438"/>
                  </a:cubicBezTo>
                  <a:cubicBezTo>
                    <a:pt x="614" y="449"/>
                    <a:pt x="602" y="463"/>
                    <a:pt x="591" y="477"/>
                  </a:cubicBezTo>
                  <a:cubicBezTo>
                    <a:pt x="577" y="494"/>
                    <a:pt x="560" y="511"/>
                    <a:pt x="543" y="525"/>
                  </a:cubicBezTo>
                  <a:cubicBezTo>
                    <a:pt x="529" y="542"/>
                    <a:pt x="512" y="559"/>
                    <a:pt x="495" y="574"/>
                  </a:cubicBezTo>
                  <a:cubicBezTo>
                    <a:pt x="481" y="585"/>
                    <a:pt x="467" y="596"/>
                    <a:pt x="455" y="608"/>
                  </a:cubicBezTo>
                  <a:cubicBezTo>
                    <a:pt x="444" y="616"/>
                    <a:pt x="435" y="625"/>
                    <a:pt x="427" y="630"/>
                  </a:cubicBezTo>
                  <a:cubicBezTo>
                    <a:pt x="435" y="638"/>
                    <a:pt x="444" y="644"/>
                    <a:pt x="455" y="650"/>
                  </a:cubicBezTo>
                  <a:cubicBezTo>
                    <a:pt x="472" y="636"/>
                    <a:pt x="489" y="622"/>
                    <a:pt x="509" y="605"/>
                  </a:cubicBezTo>
                  <a:cubicBezTo>
                    <a:pt x="520" y="594"/>
                    <a:pt x="535" y="582"/>
                    <a:pt x="546" y="571"/>
                  </a:cubicBezTo>
                  <a:cubicBezTo>
                    <a:pt x="554" y="562"/>
                    <a:pt x="560" y="557"/>
                    <a:pt x="568" y="551"/>
                  </a:cubicBezTo>
                  <a:cubicBezTo>
                    <a:pt x="574" y="542"/>
                    <a:pt x="580" y="537"/>
                    <a:pt x="588" y="528"/>
                  </a:cubicBezTo>
                  <a:cubicBezTo>
                    <a:pt x="599" y="517"/>
                    <a:pt x="611" y="503"/>
                    <a:pt x="622" y="491"/>
                  </a:cubicBezTo>
                  <a:cubicBezTo>
                    <a:pt x="639" y="472"/>
                    <a:pt x="653" y="455"/>
                    <a:pt x="667" y="438"/>
                  </a:cubicBezTo>
                  <a:cubicBezTo>
                    <a:pt x="662" y="427"/>
                    <a:pt x="656" y="418"/>
                    <a:pt x="648" y="410"/>
                  </a:cubicBezTo>
                  <a:lnTo>
                    <a:pt x="399" y="166"/>
                  </a:lnTo>
                  <a:lnTo>
                    <a:pt x="399" y="166"/>
                  </a:lnTo>
                  <a:cubicBezTo>
                    <a:pt x="379" y="181"/>
                    <a:pt x="362" y="195"/>
                    <a:pt x="345" y="212"/>
                  </a:cubicBezTo>
                  <a:cubicBezTo>
                    <a:pt x="331" y="223"/>
                    <a:pt x="317" y="234"/>
                    <a:pt x="306" y="248"/>
                  </a:cubicBezTo>
                  <a:cubicBezTo>
                    <a:pt x="297" y="254"/>
                    <a:pt x="291" y="259"/>
                    <a:pt x="286" y="268"/>
                  </a:cubicBezTo>
                  <a:cubicBezTo>
                    <a:pt x="277" y="274"/>
                    <a:pt x="271" y="279"/>
                    <a:pt x="266" y="288"/>
                  </a:cubicBezTo>
                  <a:cubicBezTo>
                    <a:pt x="252" y="299"/>
                    <a:pt x="240" y="313"/>
                    <a:pt x="229" y="327"/>
                  </a:cubicBezTo>
                  <a:cubicBezTo>
                    <a:pt x="212" y="345"/>
                    <a:pt x="198" y="361"/>
                    <a:pt x="184" y="381"/>
                  </a:cubicBezTo>
                  <a:cubicBezTo>
                    <a:pt x="189" y="390"/>
                    <a:pt x="198" y="398"/>
                    <a:pt x="203" y="410"/>
                  </a:cubicBezTo>
                  <a:cubicBezTo>
                    <a:pt x="212" y="398"/>
                    <a:pt x="218" y="390"/>
                    <a:pt x="226" y="379"/>
                  </a:cubicBezTo>
                  <a:cubicBezTo>
                    <a:pt x="237" y="367"/>
                    <a:pt x="249" y="353"/>
                    <a:pt x="260" y="339"/>
                  </a:cubicBezTo>
                  <a:cubicBezTo>
                    <a:pt x="274" y="322"/>
                    <a:pt x="291" y="308"/>
                    <a:pt x="308" y="291"/>
                  </a:cubicBezTo>
                  <a:cubicBezTo>
                    <a:pt x="325" y="274"/>
                    <a:pt x="340" y="257"/>
                    <a:pt x="357" y="243"/>
                  </a:cubicBezTo>
                  <a:cubicBezTo>
                    <a:pt x="371" y="232"/>
                    <a:pt x="384" y="220"/>
                    <a:pt x="396" y="209"/>
                  </a:cubicBezTo>
                  <a:cubicBezTo>
                    <a:pt x="407" y="200"/>
                    <a:pt x="416" y="195"/>
                    <a:pt x="427" y="186"/>
                  </a:cubicBezTo>
                  <a:cubicBezTo>
                    <a:pt x="416" y="181"/>
                    <a:pt x="407" y="172"/>
                    <a:pt x="399" y="166"/>
                  </a:cubicBezTo>
                  <a:lnTo>
                    <a:pt x="738" y="0"/>
                  </a:lnTo>
                  <a:lnTo>
                    <a:pt x="738" y="0"/>
                  </a:lnTo>
                  <a:cubicBezTo>
                    <a:pt x="693" y="0"/>
                    <a:pt x="636" y="17"/>
                    <a:pt x="574" y="48"/>
                  </a:cubicBezTo>
                  <a:cubicBezTo>
                    <a:pt x="563" y="53"/>
                    <a:pt x="549" y="62"/>
                    <a:pt x="538" y="70"/>
                  </a:cubicBezTo>
                  <a:cubicBezTo>
                    <a:pt x="501" y="90"/>
                    <a:pt x="464" y="115"/>
                    <a:pt x="427" y="144"/>
                  </a:cubicBezTo>
                  <a:cubicBezTo>
                    <a:pt x="435" y="149"/>
                    <a:pt x="444" y="158"/>
                    <a:pt x="455" y="166"/>
                  </a:cubicBezTo>
                  <a:cubicBezTo>
                    <a:pt x="486" y="141"/>
                    <a:pt x="520" y="121"/>
                    <a:pt x="552" y="107"/>
                  </a:cubicBezTo>
                  <a:cubicBezTo>
                    <a:pt x="563" y="101"/>
                    <a:pt x="577" y="95"/>
                    <a:pt x="588" y="90"/>
                  </a:cubicBezTo>
                  <a:cubicBezTo>
                    <a:pt x="625" y="73"/>
                    <a:pt x="659" y="67"/>
                    <a:pt x="687" y="67"/>
                  </a:cubicBezTo>
                  <a:cubicBezTo>
                    <a:pt x="713" y="67"/>
                    <a:pt x="733" y="73"/>
                    <a:pt x="747" y="87"/>
                  </a:cubicBezTo>
                  <a:cubicBezTo>
                    <a:pt x="777" y="118"/>
                    <a:pt x="775" y="175"/>
                    <a:pt x="744" y="246"/>
                  </a:cubicBezTo>
                  <a:cubicBezTo>
                    <a:pt x="741" y="259"/>
                    <a:pt x="735" y="271"/>
                    <a:pt x="727" y="282"/>
                  </a:cubicBezTo>
                  <a:cubicBezTo>
                    <a:pt x="713" y="313"/>
                    <a:pt x="693" y="347"/>
                    <a:pt x="667" y="381"/>
                  </a:cubicBezTo>
                  <a:cubicBezTo>
                    <a:pt x="676" y="390"/>
                    <a:pt x="684" y="398"/>
                    <a:pt x="690" y="410"/>
                  </a:cubicBezTo>
                  <a:cubicBezTo>
                    <a:pt x="721" y="370"/>
                    <a:pt x="744" y="333"/>
                    <a:pt x="766" y="296"/>
                  </a:cubicBezTo>
                  <a:cubicBezTo>
                    <a:pt x="772" y="285"/>
                    <a:pt x="780" y="271"/>
                    <a:pt x="786" y="259"/>
                  </a:cubicBezTo>
                  <a:cubicBezTo>
                    <a:pt x="840" y="155"/>
                    <a:pt x="851" y="67"/>
                    <a:pt x="809" y="25"/>
                  </a:cubicBezTo>
                  <a:cubicBezTo>
                    <a:pt x="792" y="8"/>
                    <a:pt x="766" y="0"/>
                    <a:pt x="738" y="0"/>
                  </a:cubicBezTo>
                  <a:lnTo>
                    <a:pt x="162"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1" name="Freeform 156"/>
            <p:cNvSpPr>
              <a:spLocks noChangeArrowheads="1"/>
            </p:cNvSpPr>
            <p:nvPr/>
          </p:nvSpPr>
          <p:spPr bwMode="auto">
            <a:xfrm>
              <a:off x="6616" y="972"/>
              <a:ext cx="192" cy="184"/>
            </a:xfrm>
            <a:custGeom>
              <a:avLst/>
              <a:gdLst>
                <a:gd name="T0" fmla="*/ 108 w 852"/>
                <a:gd name="T1" fmla="*/ 246 h 818"/>
                <a:gd name="T2" fmla="*/ 164 w 852"/>
                <a:gd name="T3" fmla="*/ 67 h 818"/>
                <a:gd name="T4" fmla="*/ 300 w 852"/>
                <a:gd name="T5" fmla="*/ 107 h 818"/>
                <a:gd name="T6" fmla="*/ 427 w 852"/>
                <a:gd name="T7" fmla="*/ 186 h 818"/>
                <a:gd name="T8" fmla="*/ 495 w 852"/>
                <a:gd name="T9" fmla="*/ 243 h 818"/>
                <a:gd name="T10" fmla="*/ 591 w 852"/>
                <a:gd name="T11" fmla="*/ 339 h 818"/>
                <a:gd name="T12" fmla="*/ 648 w 852"/>
                <a:gd name="T13" fmla="*/ 410 h 818"/>
                <a:gd name="T14" fmla="*/ 727 w 852"/>
                <a:gd name="T15" fmla="*/ 534 h 818"/>
                <a:gd name="T16" fmla="*/ 747 w 852"/>
                <a:gd name="T17" fmla="*/ 729 h 818"/>
                <a:gd name="T18" fmla="*/ 588 w 852"/>
                <a:gd name="T19" fmla="*/ 726 h 818"/>
                <a:gd name="T20" fmla="*/ 455 w 852"/>
                <a:gd name="T21" fmla="*/ 650 h 818"/>
                <a:gd name="T22" fmla="*/ 396 w 852"/>
                <a:gd name="T23" fmla="*/ 608 h 818"/>
                <a:gd name="T24" fmla="*/ 308 w 852"/>
                <a:gd name="T25" fmla="*/ 525 h 818"/>
                <a:gd name="T26" fmla="*/ 226 w 852"/>
                <a:gd name="T27" fmla="*/ 438 h 818"/>
                <a:gd name="T28" fmla="*/ 184 w 852"/>
                <a:gd name="T29" fmla="*/ 381 h 818"/>
                <a:gd name="T30" fmla="*/ 108 w 852"/>
                <a:gd name="T31" fmla="*/ 246 h 818"/>
                <a:gd name="T32" fmla="*/ 116 w 852"/>
                <a:gd name="T33" fmla="*/ 0 h 818"/>
                <a:gd name="T34" fmla="*/ 65 w 852"/>
                <a:gd name="T35" fmla="*/ 259 h 818"/>
                <a:gd name="T36" fmla="*/ 162 w 852"/>
                <a:gd name="T37" fmla="*/ 410 h 818"/>
                <a:gd name="T38" fmla="*/ 229 w 852"/>
                <a:gd name="T39" fmla="*/ 491 h 818"/>
                <a:gd name="T40" fmla="*/ 286 w 852"/>
                <a:gd name="T41" fmla="*/ 551 h 818"/>
                <a:gd name="T42" fmla="*/ 345 w 852"/>
                <a:gd name="T43" fmla="*/ 605 h 818"/>
                <a:gd name="T44" fmla="*/ 427 w 852"/>
                <a:gd name="T45" fmla="*/ 672 h 818"/>
                <a:gd name="T46" fmla="*/ 574 w 852"/>
                <a:gd name="T47" fmla="*/ 769 h 818"/>
                <a:gd name="T48" fmla="*/ 809 w 852"/>
                <a:gd name="T49" fmla="*/ 791 h 818"/>
                <a:gd name="T50" fmla="*/ 766 w 852"/>
                <a:gd name="T51" fmla="*/ 520 h 818"/>
                <a:gd name="T52" fmla="*/ 667 w 852"/>
                <a:gd name="T53" fmla="*/ 381 h 818"/>
                <a:gd name="T54" fmla="*/ 588 w 852"/>
                <a:gd name="T55" fmla="*/ 288 h 818"/>
                <a:gd name="T56" fmla="*/ 546 w 852"/>
                <a:gd name="T57" fmla="*/ 248 h 818"/>
                <a:gd name="T58" fmla="*/ 455 w 852"/>
                <a:gd name="T59" fmla="*/ 166 h 818"/>
                <a:gd name="T60" fmla="*/ 314 w 852"/>
                <a:gd name="T61" fmla="*/ 67 h 818"/>
                <a:gd name="T62" fmla="*/ 116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6"/>
                  </a:moveTo>
                  <a:lnTo>
                    <a:pt x="108" y="246"/>
                  </a:lnTo>
                  <a:cubicBezTo>
                    <a:pt x="76" y="175"/>
                    <a:pt x="74" y="118"/>
                    <a:pt x="105" y="87"/>
                  </a:cubicBezTo>
                  <a:cubicBezTo>
                    <a:pt x="119" y="73"/>
                    <a:pt x="139" y="67"/>
                    <a:pt x="164" y="67"/>
                  </a:cubicBezTo>
                  <a:cubicBezTo>
                    <a:pt x="192" y="67"/>
                    <a:pt x="226" y="73"/>
                    <a:pt x="263" y="90"/>
                  </a:cubicBezTo>
                  <a:cubicBezTo>
                    <a:pt x="277" y="95"/>
                    <a:pt x="289" y="101"/>
                    <a:pt x="300" y="107"/>
                  </a:cubicBezTo>
                  <a:cubicBezTo>
                    <a:pt x="331" y="121"/>
                    <a:pt x="365" y="141"/>
                    <a:pt x="399" y="166"/>
                  </a:cubicBezTo>
                  <a:cubicBezTo>
                    <a:pt x="407" y="172"/>
                    <a:pt x="416" y="181"/>
                    <a:pt x="427" y="186"/>
                  </a:cubicBezTo>
                  <a:cubicBezTo>
                    <a:pt x="435" y="195"/>
                    <a:pt x="444" y="200"/>
                    <a:pt x="455" y="209"/>
                  </a:cubicBezTo>
                  <a:cubicBezTo>
                    <a:pt x="467" y="220"/>
                    <a:pt x="481" y="232"/>
                    <a:pt x="495" y="243"/>
                  </a:cubicBezTo>
                  <a:cubicBezTo>
                    <a:pt x="512" y="257"/>
                    <a:pt x="529" y="274"/>
                    <a:pt x="543" y="291"/>
                  </a:cubicBezTo>
                  <a:cubicBezTo>
                    <a:pt x="560" y="308"/>
                    <a:pt x="577" y="322"/>
                    <a:pt x="591" y="339"/>
                  </a:cubicBezTo>
                  <a:cubicBezTo>
                    <a:pt x="602" y="353"/>
                    <a:pt x="614" y="367"/>
                    <a:pt x="625" y="379"/>
                  </a:cubicBezTo>
                  <a:cubicBezTo>
                    <a:pt x="633" y="390"/>
                    <a:pt x="642" y="398"/>
                    <a:pt x="648" y="410"/>
                  </a:cubicBezTo>
                  <a:cubicBezTo>
                    <a:pt x="656" y="418"/>
                    <a:pt x="662" y="427"/>
                    <a:pt x="667" y="438"/>
                  </a:cubicBezTo>
                  <a:cubicBezTo>
                    <a:pt x="693" y="469"/>
                    <a:pt x="713" y="503"/>
                    <a:pt x="727" y="534"/>
                  </a:cubicBezTo>
                  <a:cubicBezTo>
                    <a:pt x="735" y="545"/>
                    <a:pt x="741" y="559"/>
                    <a:pt x="744" y="571"/>
                  </a:cubicBezTo>
                  <a:cubicBezTo>
                    <a:pt x="775" y="641"/>
                    <a:pt x="777" y="698"/>
                    <a:pt x="747" y="729"/>
                  </a:cubicBezTo>
                  <a:cubicBezTo>
                    <a:pt x="733" y="743"/>
                    <a:pt x="713" y="752"/>
                    <a:pt x="687" y="752"/>
                  </a:cubicBezTo>
                  <a:cubicBezTo>
                    <a:pt x="659" y="752"/>
                    <a:pt x="625" y="743"/>
                    <a:pt x="588" y="726"/>
                  </a:cubicBezTo>
                  <a:cubicBezTo>
                    <a:pt x="577" y="723"/>
                    <a:pt x="563" y="718"/>
                    <a:pt x="552" y="709"/>
                  </a:cubicBezTo>
                  <a:cubicBezTo>
                    <a:pt x="520" y="695"/>
                    <a:pt x="486" y="675"/>
                    <a:pt x="455" y="650"/>
                  </a:cubicBezTo>
                  <a:cubicBezTo>
                    <a:pt x="444" y="644"/>
                    <a:pt x="435" y="638"/>
                    <a:pt x="427" y="630"/>
                  </a:cubicBezTo>
                  <a:cubicBezTo>
                    <a:pt x="416" y="625"/>
                    <a:pt x="407" y="616"/>
                    <a:pt x="396" y="608"/>
                  </a:cubicBezTo>
                  <a:cubicBezTo>
                    <a:pt x="384" y="596"/>
                    <a:pt x="371" y="585"/>
                    <a:pt x="357" y="574"/>
                  </a:cubicBezTo>
                  <a:cubicBezTo>
                    <a:pt x="340" y="559"/>
                    <a:pt x="325" y="542"/>
                    <a:pt x="308" y="525"/>
                  </a:cubicBezTo>
                  <a:cubicBezTo>
                    <a:pt x="291" y="511"/>
                    <a:pt x="274" y="494"/>
                    <a:pt x="260" y="477"/>
                  </a:cubicBezTo>
                  <a:cubicBezTo>
                    <a:pt x="249" y="463"/>
                    <a:pt x="237" y="449"/>
                    <a:pt x="226" y="438"/>
                  </a:cubicBezTo>
                  <a:cubicBezTo>
                    <a:pt x="218" y="427"/>
                    <a:pt x="212" y="418"/>
                    <a:pt x="203" y="410"/>
                  </a:cubicBezTo>
                  <a:cubicBezTo>
                    <a:pt x="198" y="398"/>
                    <a:pt x="189" y="390"/>
                    <a:pt x="184" y="381"/>
                  </a:cubicBezTo>
                  <a:cubicBezTo>
                    <a:pt x="159" y="347"/>
                    <a:pt x="139" y="313"/>
                    <a:pt x="125" y="282"/>
                  </a:cubicBezTo>
                  <a:cubicBezTo>
                    <a:pt x="119" y="271"/>
                    <a:pt x="113" y="259"/>
                    <a:pt x="108" y="246"/>
                  </a:cubicBezTo>
                  <a:lnTo>
                    <a:pt x="116" y="0"/>
                  </a:lnTo>
                  <a:lnTo>
                    <a:pt x="116" y="0"/>
                  </a:lnTo>
                  <a:cubicBezTo>
                    <a:pt x="85" y="0"/>
                    <a:pt x="59" y="8"/>
                    <a:pt x="42" y="25"/>
                  </a:cubicBezTo>
                  <a:cubicBezTo>
                    <a:pt x="0" y="67"/>
                    <a:pt x="11" y="155"/>
                    <a:pt x="65" y="259"/>
                  </a:cubicBezTo>
                  <a:cubicBezTo>
                    <a:pt x="71" y="271"/>
                    <a:pt x="79" y="285"/>
                    <a:pt x="85" y="296"/>
                  </a:cubicBezTo>
                  <a:cubicBezTo>
                    <a:pt x="108" y="333"/>
                    <a:pt x="133" y="370"/>
                    <a:pt x="162" y="410"/>
                  </a:cubicBezTo>
                  <a:cubicBezTo>
                    <a:pt x="167" y="418"/>
                    <a:pt x="175" y="427"/>
                    <a:pt x="184" y="438"/>
                  </a:cubicBezTo>
                  <a:cubicBezTo>
                    <a:pt x="198" y="455"/>
                    <a:pt x="212" y="472"/>
                    <a:pt x="229" y="491"/>
                  </a:cubicBezTo>
                  <a:cubicBezTo>
                    <a:pt x="240" y="503"/>
                    <a:pt x="252" y="517"/>
                    <a:pt x="266" y="528"/>
                  </a:cubicBezTo>
                  <a:cubicBezTo>
                    <a:pt x="271" y="537"/>
                    <a:pt x="277" y="542"/>
                    <a:pt x="286" y="551"/>
                  </a:cubicBezTo>
                  <a:cubicBezTo>
                    <a:pt x="291" y="557"/>
                    <a:pt x="297" y="562"/>
                    <a:pt x="306" y="571"/>
                  </a:cubicBezTo>
                  <a:cubicBezTo>
                    <a:pt x="317" y="582"/>
                    <a:pt x="331" y="594"/>
                    <a:pt x="345" y="605"/>
                  </a:cubicBezTo>
                  <a:cubicBezTo>
                    <a:pt x="362" y="622"/>
                    <a:pt x="379" y="636"/>
                    <a:pt x="399" y="650"/>
                  </a:cubicBezTo>
                  <a:cubicBezTo>
                    <a:pt x="407" y="658"/>
                    <a:pt x="416" y="667"/>
                    <a:pt x="427" y="672"/>
                  </a:cubicBezTo>
                  <a:cubicBezTo>
                    <a:pt x="464" y="703"/>
                    <a:pt x="501" y="726"/>
                    <a:pt x="538" y="749"/>
                  </a:cubicBezTo>
                  <a:cubicBezTo>
                    <a:pt x="549" y="755"/>
                    <a:pt x="563" y="763"/>
                    <a:pt x="574" y="769"/>
                  </a:cubicBezTo>
                  <a:cubicBezTo>
                    <a:pt x="636" y="800"/>
                    <a:pt x="693" y="817"/>
                    <a:pt x="738" y="817"/>
                  </a:cubicBezTo>
                  <a:cubicBezTo>
                    <a:pt x="766" y="817"/>
                    <a:pt x="792" y="808"/>
                    <a:pt x="809" y="791"/>
                  </a:cubicBezTo>
                  <a:cubicBezTo>
                    <a:pt x="851" y="749"/>
                    <a:pt x="840" y="661"/>
                    <a:pt x="786" y="557"/>
                  </a:cubicBezTo>
                  <a:cubicBezTo>
                    <a:pt x="780" y="545"/>
                    <a:pt x="772" y="531"/>
                    <a:pt x="766" y="520"/>
                  </a:cubicBezTo>
                  <a:cubicBezTo>
                    <a:pt x="744" y="483"/>
                    <a:pt x="721" y="446"/>
                    <a:pt x="690" y="410"/>
                  </a:cubicBezTo>
                  <a:cubicBezTo>
                    <a:pt x="684" y="398"/>
                    <a:pt x="676" y="390"/>
                    <a:pt x="667" y="381"/>
                  </a:cubicBezTo>
                  <a:cubicBezTo>
                    <a:pt x="653" y="361"/>
                    <a:pt x="639" y="345"/>
                    <a:pt x="622" y="327"/>
                  </a:cubicBezTo>
                  <a:cubicBezTo>
                    <a:pt x="611" y="313"/>
                    <a:pt x="599" y="299"/>
                    <a:pt x="588" y="288"/>
                  </a:cubicBezTo>
                  <a:cubicBezTo>
                    <a:pt x="580" y="279"/>
                    <a:pt x="574" y="274"/>
                    <a:pt x="568" y="268"/>
                  </a:cubicBezTo>
                  <a:cubicBezTo>
                    <a:pt x="560" y="259"/>
                    <a:pt x="554" y="254"/>
                    <a:pt x="546" y="248"/>
                  </a:cubicBezTo>
                  <a:cubicBezTo>
                    <a:pt x="535" y="234"/>
                    <a:pt x="520" y="223"/>
                    <a:pt x="509" y="212"/>
                  </a:cubicBezTo>
                  <a:cubicBezTo>
                    <a:pt x="489" y="195"/>
                    <a:pt x="472" y="181"/>
                    <a:pt x="455" y="166"/>
                  </a:cubicBezTo>
                  <a:cubicBezTo>
                    <a:pt x="444" y="158"/>
                    <a:pt x="435" y="149"/>
                    <a:pt x="427" y="144"/>
                  </a:cubicBezTo>
                  <a:cubicBezTo>
                    <a:pt x="387" y="115"/>
                    <a:pt x="351" y="90"/>
                    <a:pt x="314" y="67"/>
                  </a:cubicBezTo>
                  <a:cubicBezTo>
                    <a:pt x="303" y="62"/>
                    <a:pt x="289" y="53"/>
                    <a:pt x="277" y="48"/>
                  </a:cubicBezTo>
                  <a:cubicBezTo>
                    <a:pt x="215" y="17"/>
                    <a:pt x="159" y="0"/>
                    <a:pt x="116" y="0"/>
                  </a:cubicBezTo>
                  <a:lnTo>
                    <a:pt x="108" y="24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2" name="Freeform 157"/>
            <p:cNvSpPr>
              <a:spLocks noChangeArrowheads="1"/>
            </p:cNvSpPr>
            <p:nvPr/>
          </p:nvSpPr>
          <p:spPr bwMode="auto">
            <a:xfrm>
              <a:off x="6694" y="1046"/>
              <a:ext cx="37" cy="37"/>
            </a:xfrm>
            <a:custGeom>
              <a:avLst/>
              <a:gdLst>
                <a:gd name="T0" fmla="*/ 85 w 168"/>
                <a:gd name="T1" fmla="*/ 0 h 167"/>
                <a:gd name="T2" fmla="*/ 85 w 168"/>
                <a:gd name="T3" fmla="*/ 0 h 167"/>
                <a:gd name="T4" fmla="*/ 0 w 168"/>
                <a:gd name="T5" fmla="*/ 85 h 167"/>
                <a:gd name="T6" fmla="*/ 85 w 168"/>
                <a:gd name="T7" fmla="*/ 166 h 167"/>
                <a:gd name="T8" fmla="*/ 167 w 168"/>
                <a:gd name="T9" fmla="*/ 85 h 167"/>
                <a:gd name="T10" fmla="*/ 85 w 168"/>
                <a:gd name="T11" fmla="*/ 0 h 167"/>
              </a:gdLst>
              <a:ahLst/>
              <a:cxnLst>
                <a:cxn ang="0">
                  <a:pos x="T0" y="T1"/>
                </a:cxn>
                <a:cxn ang="0">
                  <a:pos x="T2" y="T3"/>
                </a:cxn>
                <a:cxn ang="0">
                  <a:pos x="T4" y="T5"/>
                </a:cxn>
                <a:cxn ang="0">
                  <a:pos x="T6" y="T7"/>
                </a:cxn>
                <a:cxn ang="0">
                  <a:pos x="T8" y="T9"/>
                </a:cxn>
                <a:cxn ang="0">
                  <a:pos x="T10" y="T11"/>
                </a:cxn>
              </a:cxnLst>
              <a:rect l="0" t="0" r="r" b="b"/>
              <a:pathLst>
                <a:path w="168" h="167">
                  <a:moveTo>
                    <a:pt x="85" y="0"/>
                  </a:moveTo>
                  <a:lnTo>
                    <a:pt x="85" y="0"/>
                  </a:lnTo>
                  <a:cubicBezTo>
                    <a:pt x="37" y="0"/>
                    <a:pt x="0" y="36"/>
                    <a:pt x="0" y="85"/>
                  </a:cubicBezTo>
                  <a:cubicBezTo>
                    <a:pt x="0" y="130"/>
                    <a:pt x="37" y="166"/>
                    <a:pt x="85" y="166"/>
                  </a:cubicBezTo>
                  <a:cubicBezTo>
                    <a:pt x="130" y="166"/>
                    <a:pt x="167" y="130"/>
                    <a:pt x="167" y="85"/>
                  </a:cubicBezTo>
                  <a:cubicBezTo>
                    <a:pt x="167" y="36"/>
                    <a:pt x="130" y="0"/>
                    <a:pt x="8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3" name="Freeform 158"/>
            <p:cNvSpPr>
              <a:spLocks noChangeArrowheads="1"/>
            </p:cNvSpPr>
            <p:nvPr/>
          </p:nvSpPr>
          <p:spPr bwMode="auto">
            <a:xfrm>
              <a:off x="6332" y="1523"/>
              <a:ext cx="204" cy="181"/>
            </a:xfrm>
            <a:custGeom>
              <a:avLst/>
              <a:gdLst>
                <a:gd name="T0" fmla="*/ 449 w 905"/>
                <a:gd name="T1" fmla="*/ 727 h 802"/>
                <a:gd name="T2" fmla="*/ 449 w 905"/>
                <a:gd name="T3" fmla="*/ 727 h 802"/>
                <a:gd name="T4" fmla="*/ 313 w 905"/>
                <a:gd name="T5" fmla="*/ 699 h 802"/>
                <a:gd name="T6" fmla="*/ 152 w 905"/>
                <a:gd name="T7" fmla="*/ 266 h 802"/>
                <a:gd name="T8" fmla="*/ 449 w 905"/>
                <a:gd name="T9" fmla="*/ 77 h 802"/>
                <a:gd name="T10" fmla="*/ 585 w 905"/>
                <a:gd name="T11" fmla="*/ 105 h 802"/>
                <a:gd name="T12" fmla="*/ 746 w 905"/>
                <a:gd name="T13" fmla="*/ 537 h 802"/>
                <a:gd name="T14" fmla="*/ 449 w 905"/>
                <a:gd name="T15" fmla="*/ 727 h 802"/>
                <a:gd name="T16" fmla="*/ 449 w 905"/>
                <a:gd name="T17" fmla="*/ 0 h 802"/>
                <a:gd name="T18" fmla="*/ 449 w 905"/>
                <a:gd name="T19" fmla="*/ 0 h 802"/>
                <a:gd name="T20" fmla="*/ 85 w 905"/>
                <a:gd name="T21" fmla="*/ 235 h 802"/>
                <a:gd name="T22" fmla="*/ 234 w 905"/>
                <a:gd name="T23" fmla="*/ 741 h 802"/>
                <a:gd name="T24" fmla="*/ 251 w 905"/>
                <a:gd name="T25" fmla="*/ 704 h 802"/>
                <a:gd name="T26" fmla="*/ 350 w 905"/>
                <a:gd name="T27" fmla="*/ 750 h 802"/>
                <a:gd name="T28" fmla="*/ 333 w 905"/>
                <a:gd name="T29" fmla="*/ 784 h 802"/>
                <a:gd name="T30" fmla="*/ 449 w 905"/>
                <a:gd name="T31" fmla="*/ 801 h 802"/>
                <a:gd name="T32" fmla="*/ 814 w 905"/>
                <a:gd name="T33" fmla="*/ 566 h 802"/>
                <a:gd name="T34" fmla="*/ 616 w 905"/>
                <a:gd name="T35" fmla="*/ 37 h 802"/>
                <a:gd name="T36" fmla="*/ 449 w 905"/>
                <a:gd name="T37" fmla="*/ 0 h 802"/>
                <a:gd name="T38" fmla="*/ 449 w 905"/>
                <a:gd name="T39" fmla="*/ 727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5" h="802">
                  <a:moveTo>
                    <a:pt x="449" y="727"/>
                  </a:moveTo>
                  <a:lnTo>
                    <a:pt x="449" y="727"/>
                  </a:lnTo>
                  <a:cubicBezTo>
                    <a:pt x="404" y="727"/>
                    <a:pt x="359" y="718"/>
                    <a:pt x="313" y="699"/>
                  </a:cubicBezTo>
                  <a:cubicBezTo>
                    <a:pt x="149" y="623"/>
                    <a:pt x="79" y="430"/>
                    <a:pt x="152" y="266"/>
                  </a:cubicBezTo>
                  <a:cubicBezTo>
                    <a:pt x="206" y="147"/>
                    <a:pt x="325" y="77"/>
                    <a:pt x="449" y="77"/>
                  </a:cubicBezTo>
                  <a:cubicBezTo>
                    <a:pt x="494" y="77"/>
                    <a:pt x="540" y="85"/>
                    <a:pt x="585" y="105"/>
                  </a:cubicBezTo>
                  <a:cubicBezTo>
                    <a:pt x="746" y="178"/>
                    <a:pt x="820" y="374"/>
                    <a:pt x="746" y="537"/>
                  </a:cubicBezTo>
                  <a:cubicBezTo>
                    <a:pt x="689" y="657"/>
                    <a:pt x="574" y="727"/>
                    <a:pt x="449" y="727"/>
                  </a:cubicBezTo>
                  <a:lnTo>
                    <a:pt x="449" y="0"/>
                  </a:lnTo>
                  <a:lnTo>
                    <a:pt x="449" y="0"/>
                  </a:lnTo>
                  <a:cubicBezTo>
                    <a:pt x="296" y="0"/>
                    <a:pt x="152" y="88"/>
                    <a:pt x="85" y="235"/>
                  </a:cubicBezTo>
                  <a:cubicBezTo>
                    <a:pt x="0" y="419"/>
                    <a:pt x="68" y="634"/>
                    <a:pt x="234" y="741"/>
                  </a:cubicBezTo>
                  <a:cubicBezTo>
                    <a:pt x="251" y="704"/>
                    <a:pt x="251" y="704"/>
                    <a:pt x="251" y="704"/>
                  </a:cubicBezTo>
                  <a:cubicBezTo>
                    <a:pt x="350" y="750"/>
                    <a:pt x="350" y="750"/>
                    <a:pt x="350" y="750"/>
                  </a:cubicBezTo>
                  <a:cubicBezTo>
                    <a:pt x="333" y="784"/>
                    <a:pt x="333" y="784"/>
                    <a:pt x="333" y="784"/>
                  </a:cubicBezTo>
                  <a:cubicBezTo>
                    <a:pt x="373" y="795"/>
                    <a:pt x="410" y="801"/>
                    <a:pt x="449" y="801"/>
                  </a:cubicBezTo>
                  <a:cubicBezTo>
                    <a:pt x="602" y="801"/>
                    <a:pt x="746" y="716"/>
                    <a:pt x="814" y="566"/>
                  </a:cubicBezTo>
                  <a:cubicBezTo>
                    <a:pt x="904" y="365"/>
                    <a:pt x="817" y="128"/>
                    <a:pt x="616" y="37"/>
                  </a:cubicBezTo>
                  <a:cubicBezTo>
                    <a:pt x="562" y="12"/>
                    <a:pt x="506" y="0"/>
                    <a:pt x="449" y="0"/>
                  </a:cubicBezTo>
                  <a:lnTo>
                    <a:pt x="449" y="72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4" name="Freeform 159"/>
            <p:cNvSpPr>
              <a:spLocks noChangeArrowheads="1"/>
            </p:cNvSpPr>
            <p:nvPr/>
          </p:nvSpPr>
          <p:spPr bwMode="auto">
            <a:xfrm>
              <a:off x="6375" y="1682"/>
              <a:ext cx="35" cy="38"/>
            </a:xfrm>
            <a:custGeom>
              <a:avLst/>
              <a:gdLst>
                <a:gd name="T0" fmla="*/ 59 w 159"/>
                <a:gd name="T1" fmla="*/ 0 h 174"/>
                <a:gd name="T2" fmla="*/ 59 w 159"/>
                <a:gd name="T3" fmla="*/ 0 h 174"/>
                <a:gd name="T4" fmla="*/ 42 w 159"/>
                <a:gd name="T5" fmla="*/ 37 h 174"/>
                <a:gd name="T6" fmla="*/ 0 w 159"/>
                <a:gd name="T7" fmla="*/ 128 h 174"/>
                <a:gd name="T8" fmla="*/ 23 w 159"/>
                <a:gd name="T9" fmla="*/ 125 h 174"/>
                <a:gd name="T10" fmla="*/ 59 w 159"/>
                <a:gd name="T11" fmla="*/ 133 h 174"/>
                <a:gd name="T12" fmla="*/ 99 w 159"/>
                <a:gd name="T13" fmla="*/ 173 h 174"/>
                <a:gd name="T14" fmla="*/ 141 w 159"/>
                <a:gd name="T15" fmla="*/ 80 h 174"/>
                <a:gd name="T16" fmla="*/ 158 w 159"/>
                <a:gd name="T17" fmla="*/ 46 h 174"/>
                <a:gd name="T18" fmla="*/ 59 w 159"/>
                <a:gd name="T1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174">
                  <a:moveTo>
                    <a:pt x="59" y="0"/>
                  </a:moveTo>
                  <a:lnTo>
                    <a:pt x="59" y="0"/>
                  </a:lnTo>
                  <a:cubicBezTo>
                    <a:pt x="42" y="37"/>
                    <a:pt x="42" y="37"/>
                    <a:pt x="42" y="37"/>
                  </a:cubicBezTo>
                  <a:cubicBezTo>
                    <a:pt x="0" y="128"/>
                    <a:pt x="0" y="128"/>
                    <a:pt x="0" y="128"/>
                  </a:cubicBezTo>
                  <a:cubicBezTo>
                    <a:pt x="8" y="128"/>
                    <a:pt x="14" y="125"/>
                    <a:pt x="23" y="125"/>
                  </a:cubicBezTo>
                  <a:cubicBezTo>
                    <a:pt x="34" y="125"/>
                    <a:pt x="48" y="128"/>
                    <a:pt x="59" y="133"/>
                  </a:cubicBezTo>
                  <a:cubicBezTo>
                    <a:pt x="76" y="142"/>
                    <a:pt x="90" y="156"/>
                    <a:pt x="99" y="173"/>
                  </a:cubicBezTo>
                  <a:cubicBezTo>
                    <a:pt x="141" y="80"/>
                    <a:pt x="141" y="80"/>
                    <a:pt x="141" y="80"/>
                  </a:cubicBezTo>
                  <a:cubicBezTo>
                    <a:pt x="158" y="46"/>
                    <a:pt x="158" y="46"/>
                    <a:pt x="158" y="46"/>
                  </a:cubicBezTo>
                  <a:cubicBezTo>
                    <a:pt x="59" y="0"/>
                    <a:pt x="59" y="0"/>
                    <a:pt x="5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5" name="Freeform 160"/>
            <p:cNvSpPr>
              <a:spLocks noChangeArrowheads="1"/>
            </p:cNvSpPr>
            <p:nvPr/>
          </p:nvSpPr>
          <p:spPr bwMode="auto">
            <a:xfrm>
              <a:off x="6323" y="1711"/>
              <a:ext cx="77" cy="115"/>
            </a:xfrm>
            <a:custGeom>
              <a:avLst/>
              <a:gdLst>
                <a:gd name="T0" fmla="*/ 252 w 343"/>
                <a:gd name="T1" fmla="*/ 0 h 510"/>
                <a:gd name="T2" fmla="*/ 252 w 343"/>
                <a:gd name="T3" fmla="*/ 0 h 510"/>
                <a:gd name="T4" fmla="*/ 229 w 343"/>
                <a:gd name="T5" fmla="*/ 3 h 510"/>
                <a:gd name="T6" fmla="*/ 172 w 343"/>
                <a:gd name="T7" fmla="*/ 51 h 510"/>
                <a:gd name="T8" fmla="*/ 20 w 343"/>
                <a:gd name="T9" fmla="*/ 387 h 510"/>
                <a:gd name="T10" fmla="*/ 62 w 343"/>
                <a:gd name="T11" fmla="*/ 500 h 510"/>
                <a:gd name="T12" fmla="*/ 99 w 343"/>
                <a:gd name="T13" fmla="*/ 509 h 510"/>
                <a:gd name="T14" fmla="*/ 178 w 343"/>
                <a:gd name="T15" fmla="*/ 458 h 510"/>
                <a:gd name="T16" fmla="*/ 331 w 343"/>
                <a:gd name="T17" fmla="*/ 124 h 510"/>
                <a:gd name="T18" fmla="*/ 328 w 343"/>
                <a:gd name="T19" fmla="*/ 48 h 510"/>
                <a:gd name="T20" fmla="*/ 288 w 343"/>
                <a:gd name="T21" fmla="*/ 8 h 510"/>
                <a:gd name="T22" fmla="*/ 252 w 343"/>
                <a:gd name="T2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3" h="510">
                  <a:moveTo>
                    <a:pt x="252" y="0"/>
                  </a:moveTo>
                  <a:lnTo>
                    <a:pt x="252" y="0"/>
                  </a:lnTo>
                  <a:cubicBezTo>
                    <a:pt x="243" y="0"/>
                    <a:pt x="237" y="3"/>
                    <a:pt x="229" y="3"/>
                  </a:cubicBezTo>
                  <a:cubicBezTo>
                    <a:pt x="206" y="11"/>
                    <a:pt x="184" y="28"/>
                    <a:pt x="172" y="51"/>
                  </a:cubicBezTo>
                  <a:cubicBezTo>
                    <a:pt x="20" y="387"/>
                    <a:pt x="20" y="387"/>
                    <a:pt x="20" y="387"/>
                  </a:cubicBezTo>
                  <a:cubicBezTo>
                    <a:pt x="0" y="430"/>
                    <a:pt x="20" y="480"/>
                    <a:pt x="62" y="500"/>
                  </a:cubicBezTo>
                  <a:cubicBezTo>
                    <a:pt x="76" y="506"/>
                    <a:pt x="88" y="509"/>
                    <a:pt x="99" y="509"/>
                  </a:cubicBezTo>
                  <a:cubicBezTo>
                    <a:pt x="133" y="509"/>
                    <a:pt x="164" y="489"/>
                    <a:pt x="178" y="458"/>
                  </a:cubicBezTo>
                  <a:cubicBezTo>
                    <a:pt x="331" y="124"/>
                    <a:pt x="331" y="124"/>
                    <a:pt x="331" y="124"/>
                  </a:cubicBezTo>
                  <a:cubicBezTo>
                    <a:pt x="342" y="99"/>
                    <a:pt x="339" y="70"/>
                    <a:pt x="328" y="48"/>
                  </a:cubicBezTo>
                  <a:cubicBezTo>
                    <a:pt x="319" y="31"/>
                    <a:pt x="305" y="17"/>
                    <a:pt x="288" y="8"/>
                  </a:cubicBezTo>
                  <a:cubicBezTo>
                    <a:pt x="277" y="3"/>
                    <a:pt x="263" y="0"/>
                    <a:pt x="25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6" name="Freeform 161"/>
            <p:cNvSpPr>
              <a:spLocks noChangeArrowheads="1"/>
            </p:cNvSpPr>
            <p:nvPr/>
          </p:nvSpPr>
          <p:spPr bwMode="auto">
            <a:xfrm>
              <a:off x="5384" y="1621"/>
              <a:ext cx="201" cy="181"/>
            </a:xfrm>
            <a:custGeom>
              <a:avLst/>
              <a:gdLst>
                <a:gd name="T0" fmla="*/ 450 w 889"/>
                <a:gd name="T1" fmla="*/ 724 h 801"/>
                <a:gd name="T2" fmla="*/ 450 w 889"/>
                <a:gd name="T3" fmla="*/ 724 h 801"/>
                <a:gd name="T4" fmla="*/ 198 w 889"/>
                <a:gd name="T5" fmla="*/ 605 h 801"/>
                <a:gd name="T6" fmla="*/ 243 w 889"/>
                <a:gd name="T7" fmla="*/ 147 h 801"/>
                <a:gd name="T8" fmla="*/ 450 w 889"/>
                <a:gd name="T9" fmla="*/ 74 h 801"/>
                <a:gd name="T10" fmla="*/ 701 w 889"/>
                <a:gd name="T11" fmla="*/ 195 h 801"/>
                <a:gd name="T12" fmla="*/ 653 w 889"/>
                <a:gd name="T13" fmla="*/ 653 h 801"/>
                <a:gd name="T14" fmla="*/ 450 w 889"/>
                <a:gd name="T15" fmla="*/ 724 h 801"/>
                <a:gd name="T16" fmla="*/ 450 w 889"/>
                <a:gd name="T17" fmla="*/ 0 h 801"/>
                <a:gd name="T18" fmla="*/ 450 w 889"/>
                <a:gd name="T19" fmla="*/ 0 h 801"/>
                <a:gd name="T20" fmla="*/ 198 w 889"/>
                <a:gd name="T21" fmla="*/ 88 h 801"/>
                <a:gd name="T22" fmla="*/ 139 w 889"/>
                <a:gd name="T23" fmla="*/ 650 h 801"/>
                <a:gd name="T24" fmla="*/ 450 w 889"/>
                <a:gd name="T25" fmla="*/ 800 h 801"/>
                <a:gd name="T26" fmla="*/ 656 w 889"/>
                <a:gd name="T27" fmla="*/ 741 h 801"/>
                <a:gd name="T28" fmla="*/ 633 w 889"/>
                <a:gd name="T29" fmla="*/ 710 h 801"/>
                <a:gd name="T30" fmla="*/ 716 w 889"/>
                <a:gd name="T31" fmla="*/ 642 h 801"/>
                <a:gd name="T32" fmla="*/ 741 w 889"/>
                <a:gd name="T33" fmla="*/ 673 h 801"/>
                <a:gd name="T34" fmla="*/ 761 w 889"/>
                <a:gd name="T35" fmla="*/ 147 h 801"/>
                <a:gd name="T36" fmla="*/ 450 w 889"/>
                <a:gd name="T37" fmla="*/ 0 h 801"/>
                <a:gd name="T38" fmla="*/ 450 w 889"/>
                <a:gd name="T39" fmla="*/ 724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9" h="801">
                  <a:moveTo>
                    <a:pt x="450" y="724"/>
                  </a:moveTo>
                  <a:lnTo>
                    <a:pt x="450" y="724"/>
                  </a:lnTo>
                  <a:cubicBezTo>
                    <a:pt x="357" y="724"/>
                    <a:pt x="260" y="684"/>
                    <a:pt x="198" y="605"/>
                  </a:cubicBezTo>
                  <a:cubicBezTo>
                    <a:pt x="82" y="464"/>
                    <a:pt x="105" y="260"/>
                    <a:pt x="243" y="147"/>
                  </a:cubicBezTo>
                  <a:cubicBezTo>
                    <a:pt x="305" y="96"/>
                    <a:pt x="376" y="74"/>
                    <a:pt x="450" y="74"/>
                  </a:cubicBezTo>
                  <a:cubicBezTo>
                    <a:pt x="543" y="74"/>
                    <a:pt x="639" y="113"/>
                    <a:pt x="701" y="195"/>
                  </a:cubicBezTo>
                  <a:cubicBezTo>
                    <a:pt x="814" y="334"/>
                    <a:pt x="795" y="537"/>
                    <a:pt x="653" y="653"/>
                  </a:cubicBezTo>
                  <a:cubicBezTo>
                    <a:pt x="594" y="701"/>
                    <a:pt x="523" y="724"/>
                    <a:pt x="450" y="724"/>
                  </a:cubicBezTo>
                  <a:lnTo>
                    <a:pt x="450" y="0"/>
                  </a:lnTo>
                  <a:lnTo>
                    <a:pt x="450" y="0"/>
                  </a:lnTo>
                  <a:cubicBezTo>
                    <a:pt x="362" y="0"/>
                    <a:pt x="271" y="28"/>
                    <a:pt x="198" y="88"/>
                  </a:cubicBezTo>
                  <a:cubicBezTo>
                    <a:pt x="26" y="226"/>
                    <a:pt x="0" y="481"/>
                    <a:pt x="139" y="650"/>
                  </a:cubicBezTo>
                  <a:cubicBezTo>
                    <a:pt x="218" y="749"/>
                    <a:pt x="334" y="800"/>
                    <a:pt x="450" y="800"/>
                  </a:cubicBezTo>
                  <a:cubicBezTo>
                    <a:pt x="520" y="800"/>
                    <a:pt x="594" y="780"/>
                    <a:pt x="656" y="741"/>
                  </a:cubicBezTo>
                  <a:cubicBezTo>
                    <a:pt x="633" y="710"/>
                    <a:pt x="633" y="710"/>
                    <a:pt x="633" y="710"/>
                  </a:cubicBezTo>
                  <a:cubicBezTo>
                    <a:pt x="716" y="642"/>
                    <a:pt x="716" y="642"/>
                    <a:pt x="716" y="642"/>
                  </a:cubicBezTo>
                  <a:cubicBezTo>
                    <a:pt x="741" y="673"/>
                    <a:pt x="741" y="673"/>
                    <a:pt x="741" y="673"/>
                  </a:cubicBezTo>
                  <a:cubicBezTo>
                    <a:pt x="877" y="529"/>
                    <a:pt x="888" y="305"/>
                    <a:pt x="761" y="147"/>
                  </a:cubicBezTo>
                  <a:cubicBezTo>
                    <a:pt x="682" y="48"/>
                    <a:pt x="566" y="0"/>
                    <a:pt x="450" y="0"/>
                  </a:cubicBezTo>
                  <a:lnTo>
                    <a:pt x="450" y="72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7" name="Freeform 162"/>
            <p:cNvSpPr>
              <a:spLocks noChangeArrowheads="1"/>
            </p:cNvSpPr>
            <p:nvPr/>
          </p:nvSpPr>
          <p:spPr bwMode="auto">
            <a:xfrm>
              <a:off x="5528" y="1766"/>
              <a:ext cx="38" cy="40"/>
            </a:xfrm>
            <a:custGeom>
              <a:avLst/>
              <a:gdLst>
                <a:gd name="T0" fmla="*/ 83 w 174"/>
                <a:gd name="T1" fmla="*/ 0 h 179"/>
                <a:gd name="T2" fmla="*/ 83 w 174"/>
                <a:gd name="T3" fmla="*/ 0 h 179"/>
                <a:gd name="T4" fmla="*/ 0 w 174"/>
                <a:gd name="T5" fmla="*/ 68 h 179"/>
                <a:gd name="T6" fmla="*/ 23 w 174"/>
                <a:gd name="T7" fmla="*/ 99 h 179"/>
                <a:gd name="T8" fmla="*/ 88 w 174"/>
                <a:gd name="T9" fmla="*/ 178 h 179"/>
                <a:gd name="T10" fmla="*/ 119 w 174"/>
                <a:gd name="T11" fmla="*/ 130 h 179"/>
                <a:gd name="T12" fmla="*/ 173 w 174"/>
                <a:gd name="T13" fmla="*/ 110 h 179"/>
                <a:gd name="T14" fmla="*/ 108 w 174"/>
                <a:gd name="T15" fmla="*/ 31 h 179"/>
                <a:gd name="T16" fmla="*/ 83 w 174"/>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179">
                  <a:moveTo>
                    <a:pt x="83" y="0"/>
                  </a:moveTo>
                  <a:lnTo>
                    <a:pt x="83" y="0"/>
                  </a:lnTo>
                  <a:cubicBezTo>
                    <a:pt x="0" y="68"/>
                    <a:pt x="0" y="68"/>
                    <a:pt x="0" y="68"/>
                  </a:cubicBezTo>
                  <a:cubicBezTo>
                    <a:pt x="23" y="99"/>
                    <a:pt x="23" y="99"/>
                    <a:pt x="23" y="99"/>
                  </a:cubicBezTo>
                  <a:cubicBezTo>
                    <a:pt x="88" y="178"/>
                    <a:pt x="88" y="178"/>
                    <a:pt x="88" y="178"/>
                  </a:cubicBezTo>
                  <a:cubicBezTo>
                    <a:pt x="94" y="161"/>
                    <a:pt x="102" y="141"/>
                    <a:pt x="119" y="130"/>
                  </a:cubicBezTo>
                  <a:cubicBezTo>
                    <a:pt x="134" y="116"/>
                    <a:pt x="153" y="110"/>
                    <a:pt x="173" y="110"/>
                  </a:cubicBezTo>
                  <a:cubicBezTo>
                    <a:pt x="108" y="31"/>
                    <a:pt x="108" y="31"/>
                    <a:pt x="108" y="31"/>
                  </a:cubicBezTo>
                  <a:cubicBezTo>
                    <a:pt x="83" y="0"/>
                    <a:pt x="83" y="0"/>
                    <a:pt x="8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8" name="Freeform 163"/>
            <p:cNvSpPr>
              <a:spLocks noChangeArrowheads="1"/>
            </p:cNvSpPr>
            <p:nvPr/>
          </p:nvSpPr>
          <p:spPr bwMode="auto">
            <a:xfrm>
              <a:off x="5547" y="1791"/>
              <a:ext cx="94" cy="103"/>
            </a:xfrm>
            <a:custGeom>
              <a:avLst/>
              <a:gdLst>
                <a:gd name="T0" fmla="*/ 90 w 419"/>
                <a:gd name="T1" fmla="*/ 0 h 459"/>
                <a:gd name="T2" fmla="*/ 90 w 419"/>
                <a:gd name="T3" fmla="*/ 0 h 459"/>
                <a:gd name="T4" fmla="*/ 90 w 419"/>
                <a:gd name="T5" fmla="*/ 0 h 459"/>
                <a:gd name="T6" fmla="*/ 36 w 419"/>
                <a:gd name="T7" fmla="*/ 20 h 459"/>
                <a:gd name="T8" fmla="*/ 5 w 419"/>
                <a:gd name="T9" fmla="*/ 68 h 459"/>
                <a:gd name="T10" fmla="*/ 22 w 419"/>
                <a:gd name="T11" fmla="*/ 141 h 459"/>
                <a:gd name="T12" fmla="*/ 254 w 419"/>
                <a:gd name="T13" fmla="*/ 427 h 459"/>
                <a:gd name="T14" fmla="*/ 322 w 419"/>
                <a:gd name="T15" fmla="*/ 458 h 459"/>
                <a:gd name="T16" fmla="*/ 376 w 419"/>
                <a:gd name="T17" fmla="*/ 439 h 459"/>
                <a:gd name="T18" fmla="*/ 390 w 419"/>
                <a:gd name="T19" fmla="*/ 317 h 459"/>
                <a:gd name="T20" fmla="*/ 158 w 419"/>
                <a:gd name="T21" fmla="*/ 31 h 459"/>
                <a:gd name="T22" fmla="*/ 90 w 419"/>
                <a:gd name="T23"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9" h="459">
                  <a:moveTo>
                    <a:pt x="90" y="0"/>
                  </a:moveTo>
                  <a:lnTo>
                    <a:pt x="90" y="0"/>
                  </a:lnTo>
                  <a:lnTo>
                    <a:pt x="90" y="0"/>
                  </a:lnTo>
                  <a:cubicBezTo>
                    <a:pt x="70" y="0"/>
                    <a:pt x="51" y="6"/>
                    <a:pt x="36" y="20"/>
                  </a:cubicBezTo>
                  <a:cubicBezTo>
                    <a:pt x="19" y="31"/>
                    <a:pt x="11" y="51"/>
                    <a:pt x="5" y="68"/>
                  </a:cubicBezTo>
                  <a:cubicBezTo>
                    <a:pt x="0" y="93"/>
                    <a:pt x="5" y="119"/>
                    <a:pt x="22" y="141"/>
                  </a:cubicBezTo>
                  <a:cubicBezTo>
                    <a:pt x="254" y="427"/>
                    <a:pt x="254" y="427"/>
                    <a:pt x="254" y="427"/>
                  </a:cubicBezTo>
                  <a:cubicBezTo>
                    <a:pt x="271" y="447"/>
                    <a:pt x="296" y="458"/>
                    <a:pt x="322" y="458"/>
                  </a:cubicBezTo>
                  <a:cubicBezTo>
                    <a:pt x="342" y="458"/>
                    <a:pt x="361" y="453"/>
                    <a:pt x="376" y="439"/>
                  </a:cubicBezTo>
                  <a:cubicBezTo>
                    <a:pt x="412" y="410"/>
                    <a:pt x="418" y="354"/>
                    <a:pt x="390" y="317"/>
                  </a:cubicBezTo>
                  <a:cubicBezTo>
                    <a:pt x="158" y="31"/>
                    <a:pt x="158" y="31"/>
                    <a:pt x="158" y="31"/>
                  </a:cubicBezTo>
                  <a:cubicBezTo>
                    <a:pt x="141" y="12"/>
                    <a:pt x="115" y="0"/>
                    <a:pt x="9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9" name="Freeform 164"/>
            <p:cNvSpPr>
              <a:spLocks noChangeArrowheads="1"/>
            </p:cNvSpPr>
            <p:nvPr/>
          </p:nvSpPr>
          <p:spPr bwMode="auto">
            <a:xfrm>
              <a:off x="6456" y="1146"/>
              <a:ext cx="165" cy="312"/>
            </a:xfrm>
            <a:custGeom>
              <a:avLst/>
              <a:gdLst>
                <a:gd name="T0" fmla="*/ 111 w 731"/>
                <a:gd name="T1" fmla="*/ 1196 h 1381"/>
                <a:gd name="T2" fmla="*/ 111 w 731"/>
                <a:gd name="T3" fmla="*/ 534 h 1381"/>
                <a:gd name="T4" fmla="*/ 490 w 731"/>
                <a:gd name="T5" fmla="*/ 1196 h 1381"/>
                <a:gd name="T6" fmla="*/ 111 w 731"/>
                <a:gd name="T7" fmla="*/ 1196 h 1381"/>
                <a:gd name="T8" fmla="*/ 0 w 731"/>
                <a:gd name="T9" fmla="*/ 0 h 1381"/>
                <a:gd name="T10" fmla="*/ 0 w 731"/>
                <a:gd name="T11" fmla="*/ 1380 h 1381"/>
                <a:gd name="T12" fmla="*/ 730 w 731"/>
                <a:gd name="T13" fmla="*/ 1380 h 1381"/>
                <a:gd name="T14" fmla="*/ 0 w 731"/>
                <a:gd name="T15" fmla="*/ 0 h 13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1" h="1381">
                  <a:moveTo>
                    <a:pt x="111" y="1196"/>
                  </a:moveTo>
                  <a:lnTo>
                    <a:pt x="111" y="534"/>
                  </a:lnTo>
                  <a:lnTo>
                    <a:pt x="490" y="1196"/>
                  </a:lnTo>
                  <a:lnTo>
                    <a:pt x="111" y="1196"/>
                  </a:lnTo>
                  <a:close/>
                  <a:moveTo>
                    <a:pt x="0" y="0"/>
                  </a:moveTo>
                  <a:lnTo>
                    <a:pt x="0" y="1380"/>
                  </a:lnTo>
                  <a:lnTo>
                    <a:pt x="730" y="1380"/>
                  </a:lnTo>
                  <a:lnTo>
                    <a:pt x="0"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0" name="Freeform 165"/>
            <p:cNvSpPr>
              <a:spLocks noChangeArrowheads="1"/>
            </p:cNvSpPr>
            <p:nvPr/>
          </p:nvSpPr>
          <p:spPr bwMode="auto">
            <a:xfrm>
              <a:off x="6481" y="1267"/>
              <a:ext cx="85" cy="149"/>
            </a:xfrm>
            <a:custGeom>
              <a:avLst/>
              <a:gdLst>
                <a:gd name="T0" fmla="*/ 0 w 380"/>
                <a:gd name="T1" fmla="*/ 662 h 663"/>
                <a:gd name="T2" fmla="*/ 0 w 380"/>
                <a:gd name="T3" fmla="*/ 0 h 663"/>
                <a:gd name="T4" fmla="*/ 379 w 380"/>
                <a:gd name="T5" fmla="*/ 662 h 663"/>
                <a:gd name="T6" fmla="*/ 0 w 380"/>
                <a:gd name="T7" fmla="*/ 662 h 663"/>
              </a:gdLst>
              <a:ahLst/>
              <a:cxnLst>
                <a:cxn ang="0">
                  <a:pos x="T0" y="T1"/>
                </a:cxn>
                <a:cxn ang="0">
                  <a:pos x="T2" y="T3"/>
                </a:cxn>
                <a:cxn ang="0">
                  <a:pos x="T4" y="T5"/>
                </a:cxn>
                <a:cxn ang="0">
                  <a:pos x="T6" y="T7"/>
                </a:cxn>
              </a:cxnLst>
              <a:rect l="0" t="0" r="r" b="b"/>
              <a:pathLst>
                <a:path w="380" h="663">
                  <a:moveTo>
                    <a:pt x="0" y="662"/>
                  </a:moveTo>
                  <a:lnTo>
                    <a:pt x="0" y="0"/>
                  </a:lnTo>
                  <a:lnTo>
                    <a:pt x="379" y="662"/>
                  </a:lnTo>
                  <a:lnTo>
                    <a:pt x="0" y="662"/>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1" name="Freeform 166"/>
            <p:cNvSpPr>
              <a:spLocks noChangeArrowheads="1"/>
            </p:cNvSpPr>
            <p:nvPr/>
          </p:nvSpPr>
          <p:spPr bwMode="auto">
            <a:xfrm>
              <a:off x="6456" y="1146"/>
              <a:ext cx="165" cy="312"/>
            </a:xfrm>
            <a:custGeom>
              <a:avLst/>
              <a:gdLst>
                <a:gd name="T0" fmla="*/ 0 w 731"/>
                <a:gd name="T1" fmla="*/ 0 h 1381"/>
                <a:gd name="T2" fmla="*/ 0 w 731"/>
                <a:gd name="T3" fmla="*/ 1380 h 1381"/>
                <a:gd name="T4" fmla="*/ 730 w 731"/>
                <a:gd name="T5" fmla="*/ 1380 h 1381"/>
                <a:gd name="T6" fmla="*/ 0 w 731"/>
                <a:gd name="T7" fmla="*/ 0 h 1381"/>
              </a:gdLst>
              <a:ahLst/>
              <a:cxnLst>
                <a:cxn ang="0">
                  <a:pos x="T0" y="T1"/>
                </a:cxn>
                <a:cxn ang="0">
                  <a:pos x="T2" y="T3"/>
                </a:cxn>
                <a:cxn ang="0">
                  <a:pos x="T4" y="T5"/>
                </a:cxn>
                <a:cxn ang="0">
                  <a:pos x="T6" y="T7"/>
                </a:cxn>
              </a:cxnLst>
              <a:rect l="0" t="0" r="r" b="b"/>
              <a:pathLst>
                <a:path w="731" h="1381">
                  <a:moveTo>
                    <a:pt x="0" y="0"/>
                  </a:moveTo>
                  <a:lnTo>
                    <a:pt x="0" y="1380"/>
                  </a:lnTo>
                  <a:lnTo>
                    <a:pt x="730" y="1380"/>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2" name="Freeform 167"/>
            <p:cNvSpPr>
              <a:spLocks noChangeArrowheads="1"/>
            </p:cNvSpPr>
            <p:nvPr/>
          </p:nvSpPr>
          <p:spPr bwMode="auto">
            <a:xfrm>
              <a:off x="6373" y="1152"/>
              <a:ext cx="41" cy="306"/>
            </a:xfrm>
            <a:custGeom>
              <a:avLst/>
              <a:gdLst>
                <a:gd name="T0" fmla="*/ 184 w 185"/>
                <a:gd name="T1" fmla="*/ 0 h 1353"/>
                <a:gd name="T2" fmla="*/ 0 w 185"/>
                <a:gd name="T3" fmla="*/ 0 h 1353"/>
                <a:gd name="T4" fmla="*/ 0 w 185"/>
                <a:gd name="T5" fmla="*/ 1352 h 1353"/>
                <a:gd name="T6" fmla="*/ 184 w 185"/>
                <a:gd name="T7" fmla="*/ 1352 h 1353"/>
                <a:gd name="T8" fmla="*/ 184 w 185"/>
                <a:gd name="T9" fmla="*/ 0 h 1353"/>
              </a:gdLst>
              <a:ahLst/>
              <a:cxnLst>
                <a:cxn ang="0">
                  <a:pos x="T0" y="T1"/>
                </a:cxn>
                <a:cxn ang="0">
                  <a:pos x="T2" y="T3"/>
                </a:cxn>
                <a:cxn ang="0">
                  <a:pos x="T4" y="T5"/>
                </a:cxn>
                <a:cxn ang="0">
                  <a:pos x="T6" y="T7"/>
                </a:cxn>
                <a:cxn ang="0">
                  <a:pos x="T8" y="T9"/>
                </a:cxn>
              </a:cxnLst>
              <a:rect l="0" t="0" r="r" b="b"/>
              <a:pathLst>
                <a:path w="185" h="1353">
                  <a:moveTo>
                    <a:pt x="184" y="0"/>
                  </a:moveTo>
                  <a:lnTo>
                    <a:pt x="0" y="0"/>
                  </a:lnTo>
                  <a:lnTo>
                    <a:pt x="0" y="1352"/>
                  </a:lnTo>
                  <a:lnTo>
                    <a:pt x="184" y="1352"/>
                  </a:lnTo>
                  <a:lnTo>
                    <a:pt x="18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3" name="Freeform 168"/>
            <p:cNvSpPr>
              <a:spLocks noChangeArrowheads="1"/>
            </p:cNvSpPr>
            <p:nvPr/>
          </p:nvSpPr>
          <p:spPr bwMode="auto">
            <a:xfrm>
              <a:off x="6373" y="1152"/>
              <a:ext cx="41" cy="306"/>
            </a:xfrm>
            <a:custGeom>
              <a:avLst/>
              <a:gdLst>
                <a:gd name="T0" fmla="*/ 184 w 185"/>
                <a:gd name="T1" fmla="*/ 0 h 1353"/>
                <a:gd name="T2" fmla="*/ 0 w 185"/>
                <a:gd name="T3" fmla="*/ 0 h 1353"/>
                <a:gd name="T4" fmla="*/ 0 w 185"/>
                <a:gd name="T5" fmla="*/ 1352 h 1353"/>
                <a:gd name="T6" fmla="*/ 184 w 185"/>
                <a:gd name="T7" fmla="*/ 1352 h 1353"/>
                <a:gd name="T8" fmla="*/ 184 w 185"/>
                <a:gd name="T9" fmla="*/ 0 h 1353"/>
              </a:gdLst>
              <a:ahLst/>
              <a:cxnLst>
                <a:cxn ang="0">
                  <a:pos x="T0" y="T1"/>
                </a:cxn>
                <a:cxn ang="0">
                  <a:pos x="T2" y="T3"/>
                </a:cxn>
                <a:cxn ang="0">
                  <a:pos x="T4" y="T5"/>
                </a:cxn>
                <a:cxn ang="0">
                  <a:pos x="T6" y="T7"/>
                </a:cxn>
                <a:cxn ang="0">
                  <a:pos x="T8" y="T9"/>
                </a:cxn>
              </a:cxnLst>
              <a:rect l="0" t="0" r="r" b="b"/>
              <a:pathLst>
                <a:path w="185" h="1353">
                  <a:moveTo>
                    <a:pt x="184" y="0"/>
                  </a:moveTo>
                  <a:lnTo>
                    <a:pt x="0" y="0"/>
                  </a:lnTo>
                  <a:lnTo>
                    <a:pt x="0" y="1352"/>
                  </a:lnTo>
                  <a:lnTo>
                    <a:pt x="184" y="1352"/>
                  </a:lnTo>
                  <a:lnTo>
                    <a:pt x="184"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4" name="Freeform 169"/>
            <p:cNvSpPr>
              <a:spLocks noChangeArrowheads="1"/>
            </p:cNvSpPr>
            <p:nvPr/>
          </p:nvSpPr>
          <p:spPr bwMode="auto">
            <a:xfrm>
              <a:off x="5709" y="2075"/>
              <a:ext cx="196" cy="86"/>
            </a:xfrm>
            <a:custGeom>
              <a:avLst/>
              <a:gdLst>
                <a:gd name="T0" fmla="*/ 608 w 869"/>
                <a:gd name="T1" fmla="*/ 280 h 383"/>
                <a:gd name="T2" fmla="*/ 288 w 869"/>
                <a:gd name="T3" fmla="*/ 93 h 383"/>
                <a:gd name="T4" fmla="*/ 713 w 869"/>
                <a:gd name="T5" fmla="*/ 96 h 383"/>
                <a:gd name="T6" fmla="*/ 608 w 869"/>
                <a:gd name="T7" fmla="*/ 280 h 383"/>
                <a:gd name="T8" fmla="*/ 0 w 869"/>
                <a:gd name="T9" fmla="*/ 0 h 383"/>
                <a:gd name="T10" fmla="*/ 665 w 869"/>
                <a:gd name="T11" fmla="*/ 382 h 383"/>
                <a:gd name="T12" fmla="*/ 868 w 869"/>
                <a:gd name="T13" fmla="*/ 34 h 383"/>
                <a:gd name="T14" fmla="*/ 0 w 869"/>
                <a:gd name="T15" fmla="*/ 0 h 3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9" h="383">
                  <a:moveTo>
                    <a:pt x="608" y="280"/>
                  </a:moveTo>
                  <a:lnTo>
                    <a:pt x="288" y="93"/>
                  </a:lnTo>
                  <a:lnTo>
                    <a:pt x="713" y="96"/>
                  </a:lnTo>
                  <a:lnTo>
                    <a:pt x="608" y="280"/>
                  </a:lnTo>
                  <a:close/>
                  <a:moveTo>
                    <a:pt x="0" y="0"/>
                  </a:moveTo>
                  <a:lnTo>
                    <a:pt x="665" y="382"/>
                  </a:lnTo>
                  <a:lnTo>
                    <a:pt x="868" y="34"/>
                  </a:lnTo>
                  <a:lnTo>
                    <a:pt x="0"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5" name="Freeform 170"/>
            <p:cNvSpPr>
              <a:spLocks noChangeArrowheads="1"/>
            </p:cNvSpPr>
            <p:nvPr/>
          </p:nvSpPr>
          <p:spPr bwMode="auto">
            <a:xfrm>
              <a:off x="5774" y="2096"/>
              <a:ext cx="96" cy="42"/>
            </a:xfrm>
            <a:custGeom>
              <a:avLst/>
              <a:gdLst>
                <a:gd name="T0" fmla="*/ 320 w 426"/>
                <a:gd name="T1" fmla="*/ 187 h 188"/>
                <a:gd name="T2" fmla="*/ 0 w 426"/>
                <a:gd name="T3" fmla="*/ 0 h 188"/>
                <a:gd name="T4" fmla="*/ 425 w 426"/>
                <a:gd name="T5" fmla="*/ 3 h 188"/>
                <a:gd name="T6" fmla="*/ 320 w 426"/>
                <a:gd name="T7" fmla="*/ 187 h 188"/>
              </a:gdLst>
              <a:ahLst/>
              <a:cxnLst>
                <a:cxn ang="0">
                  <a:pos x="T0" y="T1"/>
                </a:cxn>
                <a:cxn ang="0">
                  <a:pos x="T2" y="T3"/>
                </a:cxn>
                <a:cxn ang="0">
                  <a:pos x="T4" y="T5"/>
                </a:cxn>
                <a:cxn ang="0">
                  <a:pos x="T6" y="T7"/>
                </a:cxn>
              </a:cxnLst>
              <a:rect l="0" t="0" r="r" b="b"/>
              <a:pathLst>
                <a:path w="426" h="188">
                  <a:moveTo>
                    <a:pt x="320" y="187"/>
                  </a:moveTo>
                  <a:lnTo>
                    <a:pt x="0" y="0"/>
                  </a:lnTo>
                  <a:lnTo>
                    <a:pt x="425" y="3"/>
                  </a:lnTo>
                  <a:lnTo>
                    <a:pt x="320" y="187"/>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6" name="Freeform 171"/>
            <p:cNvSpPr>
              <a:spLocks noChangeArrowheads="1"/>
            </p:cNvSpPr>
            <p:nvPr/>
          </p:nvSpPr>
          <p:spPr bwMode="auto">
            <a:xfrm>
              <a:off x="5709" y="2075"/>
              <a:ext cx="196" cy="86"/>
            </a:xfrm>
            <a:custGeom>
              <a:avLst/>
              <a:gdLst>
                <a:gd name="T0" fmla="*/ 0 w 869"/>
                <a:gd name="T1" fmla="*/ 0 h 383"/>
                <a:gd name="T2" fmla="*/ 665 w 869"/>
                <a:gd name="T3" fmla="*/ 382 h 383"/>
                <a:gd name="T4" fmla="*/ 868 w 869"/>
                <a:gd name="T5" fmla="*/ 34 h 383"/>
                <a:gd name="T6" fmla="*/ 0 w 869"/>
                <a:gd name="T7" fmla="*/ 0 h 383"/>
              </a:gdLst>
              <a:ahLst/>
              <a:cxnLst>
                <a:cxn ang="0">
                  <a:pos x="T0" y="T1"/>
                </a:cxn>
                <a:cxn ang="0">
                  <a:pos x="T2" y="T3"/>
                </a:cxn>
                <a:cxn ang="0">
                  <a:pos x="T4" y="T5"/>
                </a:cxn>
                <a:cxn ang="0">
                  <a:pos x="T6" y="T7"/>
                </a:cxn>
              </a:cxnLst>
              <a:rect l="0" t="0" r="r" b="b"/>
              <a:pathLst>
                <a:path w="869" h="383">
                  <a:moveTo>
                    <a:pt x="0" y="0"/>
                  </a:moveTo>
                  <a:lnTo>
                    <a:pt x="665" y="382"/>
                  </a:lnTo>
                  <a:lnTo>
                    <a:pt x="868" y="34"/>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7" name="Freeform 172"/>
            <p:cNvSpPr>
              <a:spLocks noChangeArrowheads="1"/>
            </p:cNvSpPr>
            <p:nvPr/>
          </p:nvSpPr>
          <p:spPr bwMode="auto">
            <a:xfrm>
              <a:off x="5689" y="2096"/>
              <a:ext cx="158" cy="105"/>
            </a:xfrm>
            <a:custGeom>
              <a:avLst/>
              <a:gdLst>
                <a:gd name="T0" fmla="*/ 51 w 703"/>
                <a:gd name="T1" fmla="*/ 0 h 468"/>
                <a:gd name="T2" fmla="*/ 0 w 703"/>
                <a:gd name="T3" fmla="*/ 88 h 468"/>
                <a:gd name="T4" fmla="*/ 650 w 703"/>
                <a:gd name="T5" fmla="*/ 467 h 468"/>
                <a:gd name="T6" fmla="*/ 702 w 703"/>
                <a:gd name="T7" fmla="*/ 376 h 468"/>
                <a:gd name="T8" fmla="*/ 51 w 703"/>
                <a:gd name="T9" fmla="*/ 0 h 468"/>
              </a:gdLst>
              <a:ahLst/>
              <a:cxnLst>
                <a:cxn ang="0">
                  <a:pos x="T0" y="T1"/>
                </a:cxn>
                <a:cxn ang="0">
                  <a:pos x="T2" y="T3"/>
                </a:cxn>
                <a:cxn ang="0">
                  <a:pos x="T4" y="T5"/>
                </a:cxn>
                <a:cxn ang="0">
                  <a:pos x="T6" y="T7"/>
                </a:cxn>
                <a:cxn ang="0">
                  <a:pos x="T8" y="T9"/>
                </a:cxn>
              </a:cxnLst>
              <a:rect l="0" t="0" r="r" b="b"/>
              <a:pathLst>
                <a:path w="703" h="468">
                  <a:moveTo>
                    <a:pt x="51" y="0"/>
                  </a:moveTo>
                  <a:lnTo>
                    <a:pt x="0" y="88"/>
                  </a:lnTo>
                  <a:lnTo>
                    <a:pt x="650" y="467"/>
                  </a:lnTo>
                  <a:lnTo>
                    <a:pt x="702" y="376"/>
                  </a:lnTo>
                  <a:lnTo>
                    <a:pt x="5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8" name="Freeform 173"/>
            <p:cNvSpPr>
              <a:spLocks noChangeArrowheads="1"/>
            </p:cNvSpPr>
            <p:nvPr/>
          </p:nvSpPr>
          <p:spPr bwMode="auto">
            <a:xfrm>
              <a:off x="5689" y="2096"/>
              <a:ext cx="158" cy="105"/>
            </a:xfrm>
            <a:custGeom>
              <a:avLst/>
              <a:gdLst>
                <a:gd name="T0" fmla="*/ 51 w 703"/>
                <a:gd name="T1" fmla="*/ 0 h 468"/>
                <a:gd name="T2" fmla="*/ 0 w 703"/>
                <a:gd name="T3" fmla="*/ 88 h 468"/>
                <a:gd name="T4" fmla="*/ 650 w 703"/>
                <a:gd name="T5" fmla="*/ 467 h 468"/>
                <a:gd name="T6" fmla="*/ 702 w 703"/>
                <a:gd name="T7" fmla="*/ 376 h 468"/>
                <a:gd name="T8" fmla="*/ 51 w 703"/>
                <a:gd name="T9" fmla="*/ 0 h 468"/>
              </a:gdLst>
              <a:ahLst/>
              <a:cxnLst>
                <a:cxn ang="0">
                  <a:pos x="T0" y="T1"/>
                </a:cxn>
                <a:cxn ang="0">
                  <a:pos x="T2" y="T3"/>
                </a:cxn>
                <a:cxn ang="0">
                  <a:pos x="T4" y="T5"/>
                </a:cxn>
                <a:cxn ang="0">
                  <a:pos x="T6" y="T7"/>
                </a:cxn>
                <a:cxn ang="0">
                  <a:pos x="T8" y="T9"/>
                </a:cxn>
              </a:cxnLst>
              <a:rect l="0" t="0" r="r" b="b"/>
              <a:pathLst>
                <a:path w="703" h="468">
                  <a:moveTo>
                    <a:pt x="51" y="0"/>
                  </a:moveTo>
                  <a:lnTo>
                    <a:pt x="0" y="88"/>
                  </a:lnTo>
                  <a:lnTo>
                    <a:pt x="650" y="467"/>
                  </a:lnTo>
                  <a:lnTo>
                    <a:pt x="702" y="376"/>
                  </a:lnTo>
                  <a:lnTo>
                    <a:pt x="51"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9" name="Freeform 174"/>
            <p:cNvSpPr>
              <a:spLocks noChangeArrowheads="1"/>
            </p:cNvSpPr>
            <p:nvPr/>
          </p:nvSpPr>
          <p:spPr bwMode="auto">
            <a:xfrm>
              <a:off x="6147" y="497"/>
              <a:ext cx="139" cy="113"/>
            </a:xfrm>
            <a:custGeom>
              <a:avLst/>
              <a:gdLst>
                <a:gd name="T0" fmla="*/ 181 w 618"/>
                <a:gd name="T1" fmla="*/ 0 h 504"/>
                <a:gd name="T2" fmla="*/ 181 w 618"/>
                <a:gd name="T3" fmla="*/ 0 h 504"/>
                <a:gd name="T4" fmla="*/ 0 w 618"/>
                <a:gd name="T5" fmla="*/ 48 h 504"/>
                <a:gd name="T6" fmla="*/ 0 w 618"/>
                <a:gd name="T7" fmla="*/ 501 h 504"/>
                <a:gd name="T8" fmla="*/ 161 w 618"/>
                <a:gd name="T9" fmla="*/ 455 h 504"/>
                <a:gd name="T10" fmla="*/ 300 w 618"/>
                <a:gd name="T11" fmla="*/ 503 h 504"/>
                <a:gd name="T12" fmla="*/ 617 w 618"/>
                <a:gd name="T13" fmla="*/ 501 h 504"/>
                <a:gd name="T14" fmla="*/ 617 w 618"/>
                <a:gd name="T15" fmla="*/ 48 h 504"/>
                <a:gd name="T16" fmla="*/ 309 w 618"/>
                <a:gd name="T17" fmla="*/ 48 h 504"/>
                <a:gd name="T18" fmla="*/ 181 w 618"/>
                <a:gd name="T19"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8" h="504">
                  <a:moveTo>
                    <a:pt x="181" y="0"/>
                  </a:moveTo>
                  <a:lnTo>
                    <a:pt x="181" y="0"/>
                  </a:lnTo>
                  <a:cubicBezTo>
                    <a:pt x="88" y="0"/>
                    <a:pt x="0" y="48"/>
                    <a:pt x="0" y="48"/>
                  </a:cubicBezTo>
                  <a:cubicBezTo>
                    <a:pt x="0" y="501"/>
                    <a:pt x="0" y="501"/>
                    <a:pt x="0" y="501"/>
                  </a:cubicBezTo>
                  <a:cubicBezTo>
                    <a:pt x="63" y="467"/>
                    <a:pt x="116" y="455"/>
                    <a:pt x="161" y="455"/>
                  </a:cubicBezTo>
                  <a:cubicBezTo>
                    <a:pt x="252" y="455"/>
                    <a:pt x="300" y="503"/>
                    <a:pt x="300" y="503"/>
                  </a:cubicBezTo>
                  <a:cubicBezTo>
                    <a:pt x="617" y="501"/>
                    <a:pt x="617" y="501"/>
                    <a:pt x="617" y="501"/>
                  </a:cubicBezTo>
                  <a:cubicBezTo>
                    <a:pt x="617" y="48"/>
                    <a:pt x="617" y="48"/>
                    <a:pt x="617" y="48"/>
                  </a:cubicBezTo>
                  <a:cubicBezTo>
                    <a:pt x="309" y="48"/>
                    <a:pt x="309" y="48"/>
                    <a:pt x="309" y="48"/>
                  </a:cubicBezTo>
                  <a:cubicBezTo>
                    <a:pt x="272" y="12"/>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0" name="Freeform 175"/>
            <p:cNvSpPr>
              <a:spLocks noChangeArrowheads="1"/>
            </p:cNvSpPr>
            <p:nvPr/>
          </p:nvSpPr>
          <p:spPr bwMode="auto">
            <a:xfrm>
              <a:off x="6250" y="972"/>
              <a:ext cx="139" cy="114"/>
            </a:xfrm>
            <a:custGeom>
              <a:avLst/>
              <a:gdLst>
                <a:gd name="T0" fmla="*/ 181 w 617"/>
                <a:gd name="T1" fmla="*/ 0 h 507"/>
                <a:gd name="T2" fmla="*/ 181 w 617"/>
                <a:gd name="T3" fmla="*/ 0 h 507"/>
                <a:gd name="T4" fmla="*/ 0 w 617"/>
                <a:gd name="T5" fmla="*/ 50 h 507"/>
                <a:gd name="T6" fmla="*/ 0 w 617"/>
                <a:gd name="T7" fmla="*/ 500 h 507"/>
                <a:gd name="T8" fmla="*/ 161 w 617"/>
                <a:gd name="T9" fmla="*/ 455 h 507"/>
                <a:gd name="T10" fmla="*/ 302 w 617"/>
                <a:gd name="T11" fmla="*/ 506 h 507"/>
                <a:gd name="T12" fmla="*/ 616 w 617"/>
                <a:gd name="T13" fmla="*/ 503 h 507"/>
                <a:gd name="T14" fmla="*/ 616 w 617"/>
                <a:gd name="T15" fmla="*/ 50 h 507"/>
                <a:gd name="T16" fmla="*/ 308 w 617"/>
                <a:gd name="T17" fmla="*/ 50 h 507"/>
                <a:gd name="T18" fmla="*/ 181 w 617"/>
                <a:gd name="T1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7" h="507">
                  <a:moveTo>
                    <a:pt x="181" y="0"/>
                  </a:moveTo>
                  <a:lnTo>
                    <a:pt x="181" y="0"/>
                  </a:lnTo>
                  <a:cubicBezTo>
                    <a:pt x="87" y="0"/>
                    <a:pt x="0" y="50"/>
                    <a:pt x="0" y="50"/>
                  </a:cubicBezTo>
                  <a:cubicBezTo>
                    <a:pt x="0" y="500"/>
                    <a:pt x="0" y="500"/>
                    <a:pt x="0" y="500"/>
                  </a:cubicBezTo>
                  <a:cubicBezTo>
                    <a:pt x="62" y="466"/>
                    <a:pt x="115" y="455"/>
                    <a:pt x="161" y="455"/>
                  </a:cubicBezTo>
                  <a:cubicBezTo>
                    <a:pt x="251" y="455"/>
                    <a:pt x="302" y="506"/>
                    <a:pt x="302" y="506"/>
                  </a:cubicBezTo>
                  <a:cubicBezTo>
                    <a:pt x="616" y="503"/>
                    <a:pt x="616" y="503"/>
                    <a:pt x="616" y="503"/>
                  </a:cubicBezTo>
                  <a:cubicBezTo>
                    <a:pt x="616" y="50"/>
                    <a:pt x="616" y="50"/>
                    <a:pt x="616" y="50"/>
                  </a:cubicBezTo>
                  <a:cubicBezTo>
                    <a:pt x="308" y="50"/>
                    <a:pt x="308" y="50"/>
                    <a:pt x="308" y="50"/>
                  </a:cubicBezTo>
                  <a:cubicBezTo>
                    <a:pt x="271" y="14"/>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1" name="Freeform 176"/>
            <p:cNvSpPr>
              <a:spLocks noChangeArrowheads="1"/>
            </p:cNvSpPr>
            <p:nvPr/>
          </p:nvSpPr>
          <p:spPr bwMode="auto">
            <a:xfrm>
              <a:off x="5301" y="1172"/>
              <a:ext cx="172" cy="166"/>
            </a:xfrm>
            <a:custGeom>
              <a:avLst/>
              <a:gdLst>
                <a:gd name="T0" fmla="*/ 480 w 764"/>
                <a:gd name="T1" fmla="*/ 0 h 736"/>
                <a:gd name="T2" fmla="*/ 480 w 764"/>
                <a:gd name="T3" fmla="*/ 0 h 736"/>
                <a:gd name="T4" fmla="*/ 240 w 764"/>
                <a:gd name="T5" fmla="*/ 193 h 736"/>
                <a:gd name="T6" fmla="*/ 220 w 764"/>
                <a:gd name="T7" fmla="*/ 190 h 736"/>
                <a:gd name="T8" fmla="*/ 0 w 764"/>
                <a:gd name="T9" fmla="*/ 385 h 736"/>
                <a:gd name="T10" fmla="*/ 282 w 764"/>
                <a:gd name="T11" fmla="*/ 735 h 736"/>
                <a:gd name="T12" fmla="*/ 512 w 764"/>
                <a:gd name="T13" fmla="*/ 552 h 736"/>
                <a:gd name="T14" fmla="*/ 520 w 764"/>
                <a:gd name="T15" fmla="*/ 552 h 736"/>
                <a:gd name="T16" fmla="*/ 763 w 764"/>
                <a:gd name="T17" fmla="*/ 351 h 736"/>
                <a:gd name="T18" fmla="*/ 480 w 764"/>
                <a:gd name="T1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4" h="736">
                  <a:moveTo>
                    <a:pt x="480" y="0"/>
                  </a:moveTo>
                  <a:lnTo>
                    <a:pt x="480" y="0"/>
                  </a:lnTo>
                  <a:cubicBezTo>
                    <a:pt x="240" y="193"/>
                    <a:pt x="240" y="193"/>
                    <a:pt x="240" y="193"/>
                  </a:cubicBezTo>
                  <a:cubicBezTo>
                    <a:pt x="231" y="193"/>
                    <a:pt x="226" y="190"/>
                    <a:pt x="220" y="190"/>
                  </a:cubicBezTo>
                  <a:cubicBezTo>
                    <a:pt x="76" y="190"/>
                    <a:pt x="0" y="385"/>
                    <a:pt x="0" y="385"/>
                  </a:cubicBezTo>
                  <a:cubicBezTo>
                    <a:pt x="282" y="735"/>
                    <a:pt x="282" y="735"/>
                    <a:pt x="282" y="735"/>
                  </a:cubicBezTo>
                  <a:cubicBezTo>
                    <a:pt x="356" y="563"/>
                    <a:pt x="478" y="552"/>
                    <a:pt x="512" y="552"/>
                  </a:cubicBezTo>
                  <a:cubicBezTo>
                    <a:pt x="517" y="552"/>
                    <a:pt x="520" y="552"/>
                    <a:pt x="520" y="552"/>
                  </a:cubicBezTo>
                  <a:cubicBezTo>
                    <a:pt x="763" y="351"/>
                    <a:pt x="763" y="351"/>
                    <a:pt x="763" y="351"/>
                  </a:cubicBezTo>
                  <a:cubicBezTo>
                    <a:pt x="480" y="0"/>
                    <a:pt x="480" y="0"/>
                    <a:pt x="48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2" name="Freeform 177"/>
            <p:cNvSpPr>
              <a:spLocks noChangeArrowheads="1"/>
            </p:cNvSpPr>
            <p:nvPr/>
          </p:nvSpPr>
          <p:spPr bwMode="auto">
            <a:xfrm>
              <a:off x="5932" y="1828"/>
              <a:ext cx="139" cy="114"/>
            </a:xfrm>
            <a:custGeom>
              <a:avLst/>
              <a:gdLst>
                <a:gd name="T0" fmla="*/ 181 w 617"/>
                <a:gd name="T1" fmla="*/ 0 h 507"/>
                <a:gd name="T2" fmla="*/ 181 w 617"/>
                <a:gd name="T3" fmla="*/ 0 h 507"/>
                <a:gd name="T4" fmla="*/ 0 w 617"/>
                <a:gd name="T5" fmla="*/ 51 h 507"/>
                <a:gd name="T6" fmla="*/ 0 w 617"/>
                <a:gd name="T7" fmla="*/ 501 h 507"/>
                <a:gd name="T8" fmla="*/ 161 w 617"/>
                <a:gd name="T9" fmla="*/ 458 h 507"/>
                <a:gd name="T10" fmla="*/ 303 w 617"/>
                <a:gd name="T11" fmla="*/ 506 h 507"/>
                <a:gd name="T12" fmla="*/ 616 w 617"/>
                <a:gd name="T13" fmla="*/ 504 h 507"/>
                <a:gd name="T14" fmla="*/ 616 w 617"/>
                <a:gd name="T15" fmla="*/ 51 h 507"/>
                <a:gd name="T16" fmla="*/ 308 w 617"/>
                <a:gd name="T17" fmla="*/ 51 h 507"/>
                <a:gd name="T18" fmla="*/ 181 w 617"/>
                <a:gd name="T1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7" h="507">
                  <a:moveTo>
                    <a:pt x="181" y="0"/>
                  </a:moveTo>
                  <a:lnTo>
                    <a:pt x="181" y="0"/>
                  </a:lnTo>
                  <a:cubicBezTo>
                    <a:pt x="91" y="0"/>
                    <a:pt x="0" y="51"/>
                    <a:pt x="0" y="51"/>
                  </a:cubicBezTo>
                  <a:cubicBezTo>
                    <a:pt x="0" y="501"/>
                    <a:pt x="0" y="501"/>
                    <a:pt x="0" y="501"/>
                  </a:cubicBezTo>
                  <a:cubicBezTo>
                    <a:pt x="65" y="470"/>
                    <a:pt x="119" y="458"/>
                    <a:pt x="161" y="458"/>
                  </a:cubicBezTo>
                  <a:cubicBezTo>
                    <a:pt x="255" y="458"/>
                    <a:pt x="303" y="506"/>
                    <a:pt x="303" y="506"/>
                  </a:cubicBezTo>
                  <a:cubicBezTo>
                    <a:pt x="616" y="504"/>
                    <a:pt x="616" y="504"/>
                    <a:pt x="616" y="504"/>
                  </a:cubicBezTo>
                  <a:cubicBezTo>
                    <a:pt x="616" y="51"/>
                    <a:pt x="616" y="51"/>
                    <a:pt x="616" y="51"/>
                  </a:cubicBezTo>
                  <a:cubicBezTo>
                    <a:pt x="308" y="51"/>
                    <a:pt x="308" y="51"/>
                    <a:pt x="308" y="51"/>
                  </a:cubicBezTo>
                  <a:cubicBezTo>
                    <a:pt x="272" y="14"/>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3" name="Freeform 178"/>
            <p:cNvSpPr>
              <a:spLocks noChangeArrowheads="1"/>
            </p:cNvSpPr>
            <p:nvPr/>
          </p:nvSpPr>
          <p:spPr bwMode="auto">
            <a:xfrm>
              <a:off x="5549" y="725"/>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39"/>
                    <a:pt x="14" y="51"/>
                    <a:pt x="34" y="51"/>
                  </a:cubicBezTo>
                  <a:cubicBezTo>
                    <a:pt x="172" y="51"/>
                    <a:pt x="172" y="51"/>
                    <a:pt x="172" y="51"/>
                  </a:cubicBezTo>
                  <a:cubicBezTo>
                    <a:pt x="190" y="51"/>
                    <a:pt x="206" y="39"/>
                    <a:pt x="206" y="25"/>
                  </a:cubicBezTo>
                  <a:cubicBezTo>
                    <a:pt x="206" y="11"/>
                    <a:pt x="190"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4" name="Freeform 179"/>
            <p:cNvSpPr>
              <a:spLocks noChangeArrowheads="1"/>
            </p:cNvSpPr>
            <p:nvPr/>
          </p:nvSpPr>
          <p:spPr bwMode="auto">
            <a:xfrm>
              <a:off x="5549" y="737"/>
              <a:ext cx="46" cy="10"/>
            </a:xfrm>
            <a:custGeom>
              <a:avLst/>
              <a:gdLst>
                <a:gd name="T0" fmla="*/ 172 w 207"/>
                <a:gd name="T1" fmla="*/ 0 h 49"/>
                <a:gd name="T2" fmla="*/ 172 w 207"/>
                <a:gd name="T3" fmla="*/ 0 h 49"/>
                <a:gd name="T4" fmla="*/ 34 w 207"/>
                <a:gd name="T5" fmla="*/ 0 h 49"/>
                <a:gd name="T6" fmla="*/ 0 w 207"/>
                <a:gd name="T7" fmla="*/ 22 h 49"/>
                <a:gd name="T8" fmla="*/ 34 w 207"/>
                <a:gd name="T9" fmla="*/ 48 h 49"/>
                <a:gd name="T10" fmla="*/ 172 w 207"/>
                <a:gd name="T11" fmla="*/ 48 h 49"/>
                <a:gd name="T12" fmla="*/ 206 w 207"/>
                <a:gd name="T13" fmla="*/ 22 h 49"/>
                <a:gd name="T14" fmla="*/ 172 w 207"/>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49">
                  <a:moveTo>
                    <a:pt x="172" y="0"/>
                  </a:moveTo>
                  <a:lnTo>
                    <a:pt x="172" y="0"/>
                  </a:lnTo>
                  <a:cubicBezTo>
                    <a:pt x="34" y="0"/>
                    <a:pt x="34" y="0"/>
                    <a:pt x="34" y="0"/>
                  </a:cubicBezTo>
                  <a:cubicBezTo>
                    <a:pt x="14" y="0"/>
                    <a:pt x="0" y="11"/>
                    <a:pt x="0" y="22"/>
                  </a:cubicBezTo>
                  <a:cubicBezTo>
                    <a:pt x="0" y="36"/>
                    <a:pt x="14" y="48"/>
                    <a:pt x="34" y="48"/>
                  </a:cubicBezTo>
                  <a:cubicBezTo>
                    <a:pt x="172" y="48"/>
                    <a:pt x="172" y="48"/>
                    <a:pt x="172" y="48"/>
                  </a:cubicBezTo>
                  <a:cubicBezTo>
                    <a:pt x="190" y="48"/>
                    <a:pt x="206" y="36"/>
                    <a:pt x="206" y="22"/>
                  </a:cubicBezTo>
                  <a:cubicBezTo>
                    <a:pt x="206" y="11"/>
                    <a:pt x="190"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5" name="Freeform 180"/>
            <p:cNvSpPr>
              <a:spLocks noChangeArrowheads="1"/>
            </p:cNvSpPr>
            <p:nvPr/>
          </p:nvSpPr>
          <p:spPr bwMode="auto">
            <a:xfrm>
              <a:off x="5558" y="749"/>
              <a:ext cx="27" cy="11"/>
            </a:xfrm>
            <a:custGeom>
              <a:avLst/>
              <a:gdLst>
                <a:gd name="T0" fmla="*/ 104 w 125"/>
                <a:gd name="T1" fmla="*/ 0 h 52"/>
                <a:gd name="T2" fmla="*/ 104 w 125"/>
                <a:gd name="T3" fmla="*/ 0 h 52"/>
                <a:gd name="T4" fmla="*/ 22 w 125"/>
                <a:gd name="T5" fmla="*/ 0 h 52"/>
                <a:gd name="T6" fmla="*/ 0 w 125"/>
                <a:gd name="T7" fmla="*/ 25 h 52"/>
                <a:gd name="T8" fmla="*/ 22 w 125"/>
                <a:gd name="T9" fmla="*/ 51 h 52"/>
                <a:gd name="T10" fmla="*/ 104 w 125"/>
                <a:gd name="T11" fmla="*/ 51 h 52"/>
                <a:gd name="T12" fmla="*/ 124 w 125"/>
                <a:gd name="T13" fmla="*/ 25 h 52"/>
                <a:gd name="T14" fmla="*/ 104 w 125"/>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52">
                  <a:moveTo>
                    <a:pt x="104" y="0"/>
                  </a:moveTo>
                  <a:lnTo>
                    <a:pt x="104" y="0"/>
                  </a:lnTo>
                  <a:cubicBezTo>
                    <a:pt x="22" y="0"/>
                    <a:pt x="22" y="0"/>
                    <a:pt x="22" y="0"/>
                  </a:cubicBezTo>
                  <a:cubicBezTo>
                    <a:pt x="11" y="0"/>
                    <a:pt x="0" y="11"/>
                    <a:pt x="0" y="25"/>
                  </a:cubicBezTo>
                  <a:cubicBezTo>
                    <a:pt x="0" y="39"/>
                    <a:pt x="11" y="51"/>
                    <a:pt x="22" y="51"/>
                  </a:cubicBezTo>
                  <a:cubicBezTo>
                    <a:pt x="104" y="51"/>
                    <a:pt x="104" y="51"/>
                    <a:pt x="104" y="51"/>
                  </a:cubicBezTo>
                  <a:cubicBezTo>
                    <a:pt x="116" y="51"/>
                    <a:pt x="124" y="39"/>
                    <a:pt x="124" y="25"/>
                  </a:cubicBezTo>
                  <a:cubicBezTo>
                    <a:pt x="124" y="11"/>
                    <a:pt x="116" y="0"/>
                    <a:pt x="10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6" name="Freeform 181"/>
            <p:cNvSpPr>
              <a:spLocks noChangeArrowheads="1"/>
            </p:cNvSpPr>
            <p:nvPr/>
          </p:nvSpPr>
          <p:spPr bwMode="auto">
            <a:xfrm>
              <a:off x="5471" y="545"/>
              <a:ext cx="199" cy="177"/>
            </a:xfrm>
            <a:custGeom>
              <a:avLst/>
              <a:gdLst>
                <a:gd name="T0" fmla="*/ 659 w 880"/>
                <a:gd name="T1" fmla="*/ 398 h 786"/>
                <a:gd name="T2" fmla="*/ 659 w 880"/>
                <a:gd name="T3" fmla="*/ 398 h 786"/>
                <a:gd name="T4" fmla="*/ 532 w 880"/>
                <a:gd name="T5" fmla="*/ 84 h 786"/>
                <a:gd name="T6" fmla="*/ 659 w 880"/>
                <a:gd name="T7" fmla="*/ 398 h 786"/>
                <a:gd name="T8" fmla="*/ 449 w 880"/>
                <a:gd name="T9" fmla="*/ 0 h 786"/>
                <a:gd name="T10" fmla="*/ 449 w 880"/>
                <a:gd name="T11" fmla="*/ 0 h 786"/>
                <a:gd name="T12" fmla="*/ 441 w 880"/>
                <a:gd name="T13" fmla="*/ 0 h 786"/>
                <a:gd name="T14" fmla="*/ 432 w 880"/>
                <a:gd name="T15" fmla="*/ 0 h 786"/>
                <a:gd name="T16" fmla="*/ 432 w 880"/>
                <a:gd name="T17" fmla="*/ 0 h 786"/>
                <a:gd name="T18" fmla="*/ 223 w 880"/>
                <a:gd name="T19" fmla="*/ 545 h 786"/>
                <a:gd name="T20" fmla="*/ 336 w 880"/>
                <a:gd name="T21" fmla="*/ 785 h 786"/>
                <a:gd name="T22" fmla="*/ 441 w 880"/>
                <a:gd name="T23" fmla="*/ 785 h 786"/>
                <a:gd name="T24" fmla="*/ 458 w 880"/>
                <a:gd name="T25" fmla="*/ 785 h 786"/>
                <a:gd name="T26" fmla="*/ 551 w 880"/>
                <a:gd name="T27" fmla="*/ 785 h 786"/>
                <a:gd name="T28" fmla="*/ 661 w 880"/>
                <a:gd name="T29" fmla="*/ 545 h 786"/>
                <a:gd name="T30" fmla="*/ 449 w 880"/>
                <a:gd name="T31" fmla="*/ 0 h 786"/>
                <a:gd name="T32" fmla="*/ 449 w 880"/>
                <a:gd name="T33" fmla="*/ 0 h 786"/>
                <a:gd name="T34" fmla="*/ 659 w 880"/>
                <a:gd name="T35" fmla="*/ 398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0" h="786">
                  <a:moveTo>
                    <a:pt x="659" y="398"/>
                  </a:moveTo>
                  <a:lnTo>
                    <a:pt x="659" y="398"/>
                  </a:lnTo>
                  <a:cubicBezTo>
                    <a:pt x="732" y="197"/>
                    <a:pt x="532" y="84"/>
                    <a:pt x="532" y="84"/>
                  </a:cubicBezTo>
                  <a:cubicBezTo>
                    <a:pt x="828" y="132"/>
                    <a:pt x="659" y="398"/>
                    <a:pt x="659" y="398"/>
                  </a:cubicBezTo>
                  <a:lnTo>
                    <a:pt x="449" y="0"/>
                  </a:lnTo>
                  <a:lnTo>
                    <a:pt x="449" y="0"/>
                  </a:lnTo>
                  <a:cubicBezTo>
                    <a:pt x="449" y="0"/>
                    <a:pt x="444" y="0"/>
                    <a:pt x="441" y="0"/>
                  </a:cubicBezTo>
                  <a:cubicBezTo>
                    <a:pt x="438" y="0"/>
                    <a:pt x="449" y="0"/>
                    <a:pt x="432" y="0"/>
                  </a:cubicBezTo>
                  <a:lnTo>
                    <a:pt x="432" y="0"/>
                  </a:lnTo>
                  <a:cubicBezTo>
                    <a:pt x="0" y="11"/>
                    <a:pt x="104" y="437"/>
                    <a:pt x="223" y="545"/>
                  </a:cubicBezTo>
                  <a:cubicBezTo>
                    <a:pt x="342" y="650"/>
                    <a:pt x="336" y="785"/>
                    <a:pt x="336" y="785"/>
                  </a:cubicBezTo>
                  <a:cubicBezTo>
                    <a:pt x="441" y="785"/>
                    <a:pt x="441" y="785"/>
                    <a:pt x="441" y="785"/>
                  </a:cubicBezTo>
                  <a:cubicBezTo>
                    <a:pt x="458" y="785"/>
                    <a:pt x="458" y="785"/>
                    <a:pt x="458" y="785"/>
                  </a:cubicBezTo>
                  <a:cubicBezTo>
                    <a:pt x="551" y="785"/>
                    <a:pt x="551" y="785"/>
                    <a:pt x="551" y="785"/>
                  </a:cubicBezTo>
                  <a:cubicBezTo>
                    <a:pt x="551" y="785"/>
                    <a:pt x="543" y="650"/>
                    <a:pt x="661" y="545"/>
                  </a:cubicBezTo>
                  <a:cubicBezTo>
                    <a:pt x="781" y="437"/>
                    <a:pt x="879" y="11"/>
                    <a:pt x="449" y="0"/>
                  </a:cubicBezTo>
                  <a:lnTo>
                    <a:pt x="449" y="0"/>
                  </a:lnTo>
                  <a:lnTo>
                    <a:pt x="659" y="39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7" name="Freeform 182"/>
            <p:cNvSpPr>
              <a:spLocks noChangeArrowheads="1"/>
            </p:cNvSpPr>
            <p:nvPr/>
          </p:nvSpPr>
          <p:spPr bwMode="auto">
            <a:xfrm>
              <a:off x="6487" y="870"/>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40"/>
                    <a:pt x="14" y="51"/>
                    <a:pt x="34" y="51"/>
                  </a:cubicBezTo>
                  <a:cubicBezTo>
                    <a:pt x="172" y="51"/>
                    <a:pt x="172" y="51"/>
                    <a:pt x="172" y="51"/>
                  </a:cubicBezTo>
                  <a:cubicBezTo>
                    <a:pt x="192" y="51"/>
                    <a:pt x="206" y="40"/>
                    <a:pt x="206" y="25"/>
                  </a:cubicBezTo>
                  <a:cubicBezTo>
                    <a:pt x="206" y="11"/>
                    <a:pt x="192"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8" name="Freeform 183"/>
            <p:cNvSpPr>
              <a:spLocks noChangeArrowheads="1"/>
            </p:cNvSpPr>
            <p:nvPr/>
          </p:nvSpPr>
          <p:spPr bwMode="auto">
            <a:xfrm>
              <a:off x="6487" y="882"/>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39"/>
                    <a:pt x="14" y="51"/>
                    <a:pt x="34" y="51"/>
                  </a:cubicBezTo>
                  <a:cubicBezTo>
                    <a:pt x="172" y="51"/>
                    <a:pt x="172" y="51"/>
                    <a:pt x="172" y="51"/>
                  </a:cubicBezTo>
                  <a:cubicBezTo>
                    <a:pt x="192" y="51"/>
                    <a:pt x="206" y="39"/>
                    <a:pt x="206" y="25"/>
                  </a:cubicBezTo>
                  <a:cubicBezTo>
                    <a:pt x="206" y="11"/>
                    <a:pt x="192"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9" name="Freeform 184"/>
            <p:cNvSpPr>
              <a:spLocks noChangeArrowheads="1"/>
            </p:cNvSpPr>
            <p:nvPr/>
          </p:nvSpPr>
          <p:spPr bwMode="auto">
            <a:xfrm>
              <a:off x="6497" y="894"/>
              <a:ext cx="28" cy="11"/>
            </a:xfrm>
            <a:custGeom>
              <a:avLst/>
              <a:gdLst>
                <a:gd name="T0" fmla="*/ 102 w 126"/>
                <a:gd name="T1" fmla="*/ 0 h 51"/>
                <a:gd name="T2" fmla="*/ 102 w 126"/>
                <a:gd name="T3" fmla="*/ 0 h 51"/>
                <a:gd name="T4" fmla="*/ 20 w 126"/>
                <a:gd name="T5" fmla="*/ 0 h 51"/>
                <a:gd name="T6" fmla="*/ 0 w 126"/>
                <a:gd name="T7" fmla="*/ 25 h 51"/>
                <a:gd name="T8" fmla="*/ 20 w 126"/>
                <a:gd name="T9" fmla="*/ 50 h 51"/>
                <a:gd name="T10" fmla="*/ 102 w 126"/>
                <a:gd name="T11" fmla="*/ 50 h 51"/>
                <a:gd name="T12" fmla="*/ 125 w 126"/>
                <a:gd name="T13" fmla="*/ 25 h 51"/>
                <a:gd name="T14" fmla="*/ 102 w 126"/>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51">
                  <a:moveTo>
                    <a:pt x="102" y="0"/>
                  </a:moveTo>
                  <a:lnTo>
                    <a:pt x="102" y="0"/>
                  </a:lnTo>
                  <a:cubicBezTo>
                    <a:pt x="20" y="0"/>
                    <a:pt x="20" y="0"/>
                    <a:pt x="20" y="0"/>
                  </a:cubicBezTo>
                  <a:cubicBezTo>
                    <a:pt x="9" y="0"/>
                    <a:pt x="0" y="11"/>
                    <a:pt x="0" y="25"/>
                  </a:cubicBezTo>
                  <a:cubicBezTo>
                    <a:pt x="0" y="39"/>
                    <a:pt x="9" y="50"/>
                    <a:pt x="20" y="50"/>
                  </a:cubicBezTo>
                  <a:cubicBezTo>
                    <a:pt x="102" y="50"/>
                    <a:pt x="102" y="50"/>
                    <a:pt x="102" y="50"/>
                  </a:cubicBezTo>
                  <a:cubicBezTo>
                    <a:pt x="113" y="50"/>
                    <a:pt x="125" y="39"/>
                    <a:pt x="125" y="25"/>
                  </a:cubicBezTo>
                  <a:cubicBezTo>
                    <a:pt x="125" y="11"/>
                    <a:pt x="113" y="0"/>
                    <a:pt x="10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0" name="Freeform 185"/>
            <p:cNvSpPr>
              <a:spLocks noChangeArrowheads="1"/>
            </p:cNvSpPr>
            <p:nvPr/>
          </p:nvSpPr>
          <p:spPr bwMode="auto">
            <a:xfrm>
              <a:off x="6410" y="690"/>
              <a:ext cx="199" cy="177"/>
            </a:xfrm>
            <a:custGeom>
              <a:avLst/>
              <a:gdLst>
                <a:gd name="T0" fmla="*/ 659 w 883"/>
                <a:gd name="T1" fmla="*/ 399 h 787"/>
                <a:gd name="T2" fmla="*/ 659 w 883"/>
                <a:gd name="T3" fmla="*/ 399 h 787"/>
                <a:gd name="T4" fmla="*/ 534 w 883"/>
                <a:gd name="T5" fmla="*/ 88 h 787"/>
                <a:gd name="T6" fmla="*/ 659 w 883"/>
                <a:gd name="T7" fmla="*/ 399 h 787"/>
                <a:gd name="T8" fmla="*/ 449 w 883"/>
                <a:gd name="T9" fmla="*/ 0 h 787"/>
                <a:gd name="T10" fmla="*/ 449 w 883"/>
                <a:gd name="T11" fmla="*/ 0 h 787"/>
                <a:gd name="T12" fmla="*/ 441 w 883"/>
                <a:gd name="T13" fmla="*/ 0 h 787"/>
                <a:gd name="T14" fmla="*/ 432 w 883"/>
                <a:gd name="T15" fmla="*/ 0 h 787"/>
                <a:gd name="T16" fmla="*/ 432 w 883"/>
                <a:gd name="T17" fmla="*/ 0 h 787"/>
                <a:gd name="T18" fmla="*/ 223 w 883"/>
                <a:gd name="T19" fmla="*/ 546 h 787"/>
                <a:gd name="T20" fmla="*/ 336 w 883"/>
                <a:gd name="T21" fmla="*/ 786 h 787"/>
                <a:gd name="T22" fmla="*/ 441 w 883"/>
                <a:gd name="T23" fmla="*/ 786 h 787"/>
                <a:gd name="T24" fmla="*/ 458 w 883"/>
                <a:gd name="T25" fmla="*/ 786 h 787"/>
                <a:gd name="T26" fmla="*/ 554 w 883"/>
                <a:gd name="T27" fmla="*/ 786 h 787"/>
                <a:gd name="T28" fmla="*/ 664 w 883"/>
                <a:gd name="T29" fmla="*/ 546 h 787"/>
                <a:gd name="T30" fmla="*/ 449 w 883"/>
                <a:gd name="T31" fmla="*/ 0 h 787"/>
                <a:gd name="T32" fmla="*/ 449 w 883"/>
                <a:gd name="T33" fmla="*/ 0 h 787"/>
                <a:gd name="T34" fmla="*/ 659 w 883"/>
                <a:gd name="T35" fmla="*/ 399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3" h="787">
                  <a:moveTo>
                    <a:pt x="659" y="399"/>
                  </a:moveTo>
                  <a:lnTo>
                    <a:pt x="659" y="399"/>
                  </a:lnTo>
                  <a:cubicBezTo>
                    <a:pt x="732" y="198"/>
                    <a:pt x="534" y="88"/>
                    <a:pt x="534" y="88"/>
                  </a:cubicBezTo>
                  <a:cubicBezTo>
                    <a:pt x="828" y="133"/>
                    <a:pt x="659" y="399"/>
                    <a:pt x="659" y="399"/>
                  </a:cubicBezTo>
                  <a:lnTo>
                    <a:pt x="449" y="0"/>
                  </a:lnTo>
                  <a:lnTo>
                    <a:pt x="449" y="0"/>
                  </a:lnTo>
                  <a:cubicBezTo>
                    <a:pt x="449" y="0"/>
                    <a:pt x="444" y="0"/>
                    <a:pt x="441" y="0"/>
                  </a:cubicBezTo>
                  <a:cubicBezTo>
                    <a:pt x="438" y="0"/>
                    <a:pt x="449" y="0"/>
                    <a:pt x="432" y="0"/>
                  </a:cubicBezTo>
                  <a:lnTo>
                    <a:pt x="432" y="0"/>
                  </a:lnTo>
                  <a:cubicBezTo>
                    <a:pt x="0" y="12"/>
                    <a:pt x="104" y="442"/>
                    <a:pt x="223" y="546"/>
                  </a:cubicBezTo>
                  <a:cubicBezTo>
                    <a:pt x="342" y="654"/>
                    <a:pt x="336" y="786"/>
                    <a:pt x="336" y="786"/>
                  </a:cubicBezTo>
                  <a:cubicBezTo>
                    <a:pt x="441" y="786"/>
                    <a:pt x="441" y="786"/>
                    <a:pt x="441" y="786"/>
                  </a:cubicBezTo>
                  <a:cubicBezTo>
                    <a:pt x="458" y="786"/>
                    <a:pt x="458" y="786"/>
                    <a:pt x="458" y="786"/>
                  </a:cubicBezTo>
                  <a:cubicBezTo>
                    <a:pt x="554" y="786"/>
                    <a:pt x="554" y="786"/>
                    <a:pt x="554" y="786"/>
                  </a:cubicBezTo>
                  <a:cubicBezTo>
                    <a:pt x="554" y="786"/>
                    <a:pt x="545" y="654"/>
                    <a:pt x="664" y="546"/>
                  </a:cubicBezTo>
                  <a:cubicBezTo>
                    <a:pt x="780" y="442"/>
                    <a:pt x="882" y="12"/>
                    <a:pt x="449" y="0"/>
                  </a:cubicBezTo>
                  <a:lnTo>
                    <a:pt x="449" y="0"/>
                  </a:lnTo>
                  <a:lnTo>
                    <a:pt x="659" y="39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1" name="Freeform 186"/>
            <p:cNvSpPr>
              <a:spLocks noChangeArrowheads="1"/>
            </p:cNvSpPr>
            <p:nvPr/>
          </p:nvSpPr>
          <p:spPr bwMode="auto">
            <a:xfrm>
              <a:off x="5283" y="1939"/>
              <a:ext cx="46" cy="11"/>
            </a:xfrm>
            <a:custGeom>
              <a:avLst/>
              <a:gdLst>
                <a:gd name="T0" fmla="*/ 172 w 207"/>
                <a:gd name="T1" fmla="*/ 0 h 52"/>
                <a:gd name="T2" fmla="*/ 172 w 207"/>
                <a:gd name="T3" fmla="*/ 0 h 52"/>
                <a:gd name="T4" fmla="*/ 34 w 207"/>
                <a:gd name="T5" fmla="*/ 0 h 52"/>
                <a:gd name="T6" fmla="*/ 0 w 207"/>
                <a:gd name="T7" fmla="*/ 26 h 52"/>
                <a:gd name="T8" fmla="*/ 34 w 207"/>
                <a:gd name="T9" fmla="*/ 51 h 52"/>
                <a:gd name="T10" fmla="*/ 172 w 207"/>
                <a:gd name="T11" fmla="*/ 51 h 52"/>
                <a:gd name="T12" fmla="*/ 206 w 207"/>
                <a:gd name="T13" fmla="*/ 26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2"/>
                    <a:pt x="0" y="26"/>
                  </a:cubicBezTo>
                  <a:cubicBezTo>
                    <a:pt x="0" y="40"/>
                    <a:pt x="14" y="51"/>
                    <a:pt x="34" y="51"/>
                  </a:cubicBezTo>
                  <a:cubicBezTo>
                    <a:pt x="172" y="51"/>
                    <a:pt x="172" y="51"/>
                    <a:pt x="172" y="51"/>
                  </a:cubicBezTo>
                  <a:cubicBezTo>
                    <a:pt x="189" y="51"/>
                    <a:pt x="206" y="40"/>
                    <a:pt x="206" y="26"/>
                  </a:cubicBezTo>
                  <a:cubicBezTo>
                    <a:pt x="206" y="12"/>
                    <a:pt x="189"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2" name="Freeform 187"/>
            <p:cNvSpPr>
              <a:spLocks noChangeArrowheads="1"/>
            </p:cNvSpPr>
            <p:nvPr/>
          </p:nvSpPr>
          <p:spPr bwMode="auto">
            <a:xfrm>
              <a:off x="5283" y="1952"/>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40"/>
                    <a:pt x="14" y="51"/>
                    <a:pt x="34" y="51"/>
                  </a:cubicBezTo>
                  <a:cubicBezTo>
                    <a:pt x="172" y="51"/>
                    <a:pt x="172" y="51"/>
                    <a:pt x="172" y="51"/>
                  </a:cubicBezTo>
                  <a:cubicBezTo>
                    <a:pt x="189" y="51"/>
                    <a:pt x="206" y="40"/>
                    <a:pt x="206" y="25"/>
                  </a:cubicBezTo>
                  <a:cubicBezTo>
                    <a:pt x="206" y="11"/>
                    <a:pt x="189"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3" name="Freeform 188"/>
            <p:cNvSpPr>
              <a:spLocks noChangeArrowheads="1"/>
            </p:cNvSpPr>
            <p:nvPr/>
          </p:nvSpPr>
          <p:spPr bwMode="auto">
            <a:xfrm>
              <a:off x="5291" y="1964"/>
              <a:ext cx="27" cy="10"/>
            </a:xfrm>
            <a:custGeom>
              <a:avLst/>
              <a:gdLst>
                <a:gd name="T0" fmla="*/ 105 w 125"/>
                <a:gd name="T1" fmla="*/ 0 h 49"/>
                <a:gd name="T2" fmla="*/ 105 w 125"/>
                <a:gd name="T3" fmla="*/ 0 h 49"/>
                <a:gd name="T4" fmla="*/ 20 w 125"/>
                <a:gd name="T5" fmla="*/ 0 h 49"/>
                <a:gd name="T6" fmla="*/ 0 w 125"/>
                <a:gd name="T7" fmla="*/ 22 h 49"/>
                <a:gd name="T8" fmla="*/ 20 w 125"/>
                <a:gd name="T9" fmla="*/ 48 h 49"/>
                <a:gd name="T10" fmla="*/ 105 w 125"/>
                <a:gd name="T11" fmla="*/ 48 h 49"/>
                <a:gd name="T12" fmla="*/ 124 w 125"/>
                <a:gd name="T13" fmla="*/ 22 h 49"/>
                <a:gd name="T14" fmla="*/ 105 w 125"/>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49">
                  <a:moveTo>
                    <a:pt x="105" y="0"/>
                  </a:moveTo>
                  <a:lnTo>
                    <a:pt x="105" y="0"/>
                  </a:lnTo>
                  <a:cubicBezTo>
                    <a:pt x="20" y="0"/>
                    <a:pt x="20" y="0"/>
                    <a:pt x="20" y="0"/>
                  </a:cubicBezTo>
                  <a:cubicBezTo>
                    <a:pt x="9" y="0"/>
                    <a:pt x="0" y="11"/>
                    <a:pt x="0" y="22"/>
                  </a:cubicBezTo>
                  <a:cubicBezTo>
                    <a:pt x="0" y="37"/>
                    <a:pt x="9" y="48"/>
                    <a:pt x="20" y="48"/>
                  </a:cubicBezTo>
                  <a:cubicBezTo>
                    <a:pt x="105" y="48"/>
                    <a:pt x="105" y="48"/>
                    <a:pt x="105" y="48"/>
                  </a:cubicBezTo>
                  <a:cubicBezTo>
                    <a:pt x="116" y="48"/>
                    <a:pt x="124" y="37"/>
                    <a:pt x="124" y="22"/>
                  </a:cubicBezTo>
                  <a:cubicBezTo>
                    <a:pt x="124" y="11"/>
                    <a:pt x="116" y="0"/>
                    <a:pt x="10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4" name="Freeform 189"/>
            <p:cNvSpPr>
              <a:spLocks noChangeArrowheads="1"/>
            </p:cNvSpPr>
            <p:nvPr/>
          </p:nvSpPr>
          <p:spPr bwMode="auto">
            <a:xfrm>
              <a:off x="5205" y="1759"/>
              <a:ext cx="199" cy="177"/>
            </a:xfrm>
            <a:custGeom>
              <a:avLst/>
              <a:gdLst>
                <a:gd name="T0" fmla="*/ 655 w 880"/>
                <a:gd name="T1" fmla="*/ 399 h 787"/>
                <a:gd name="T2" fmla="*/ 655 w 880"/>
                <a:gd name="T3" fmla="*/ 399 h 787"/>
                <a:gd name="T4" fmla="*/ 531 w 880"/>
                <a:gd name="T5" fmla="*/ 84 h 787"/>
                <a:gd name="T6" fmla="*/ 655 w 880"/>
                <a:gd name="T7" fmla="*/ 399 h 787"/>
                <a:gd name="T8" fmla="*/ 449 w 880"/>
                <a:gd name="T9" fmla="*/ 0 h 787"/>
                <a:gd name="T10" fmla="*/ 449 w 880"/>
                <a:gd name="T11" fmla="*/ 0 h 787"/>
                <a:gd name="T12" fmla="*/ 441 w 880"/>
                <a:gd name="T13" fmla="*/ 0 h 787"/>
                <a:gd name="T14" fmla="*/ 432 w 880"/>
                <a:gd name="T15" fmla="*/ 0 h 787"/>
                <a:gd name="T16" fmla="*/ 432 w 880"/>
                <a:gd name="T17" fmla="*/ 0 h 787"/>
                <a:gd name="T18" fmla="*/ 220 w 880"/>
                <a:gd name="T19" fmla="*/ 545 h 787"/>
                <a:gd name="T20" fmla="*/ 336 w 880"/>
                <a:gd name="T21" fmla="*/ 786 h 787"/>
                <a:gd name="T22" fmla="*/ 438 w 880"/>
                <a:gd name="T23" fmla="*/ 786 h 787"/>
                <a:gd name="T24" fmla="*/ 457 w 880"/>
                <a:gd name="T25" fmla="*/ 786 h 787"/>
                <a:gd name="T26" fmla="*/ 551 w 880"/>
                <a:gd name="T27" fmla="*/ 786 h 787"/>
                <a:gd name="T28" fmla="*/ 661 w 880"/>
                <a:gd name="T29" fmla="*/ 545 h 787"/>
                <a:gd name="T30" fmla="*/ 449 w 880"/>
                <a:gd name="T31" fmla="*/ 0 h 787"/>
                <a:gd name="T32" fmla="*/ 449 w 880"/>
                <a:gd name="T33" fmla="*/ 0 h 787"/>
                <a:gd name="T34" fmla="*/ 655 w 880"/>
                <a:gd name="T35" fmla="*/ 399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0" h="787">
                  <a:moveTo>
                    <a:pt x="655" y="399"/>
                  </a:moveTo>
                  <a:lnTo>
                    <a:pt x="655" y="399"/>
                  </a:lnTo>
                  <a:cubicBezTo>
                    <a:pt x="729" y="198"/>
                    <a:pt x="531" y="84"/>
                    <a:pt x="531" y="84"/>
                  </a:cubicBezTo>
                  <a:cubicBezTo>
                    <a:pt x="825" y="133"/>
                    <a:pt x="655" y="399"/>
                    <a:pt x="655" y="399"/>
                  </a:cubicBezTo>
                  <a:lnTo>
                    <a:pt x="449" y="0"/>
                  </a:lnTo>
                  <a:lnTo>
                    <a:pt x="449" y="0"/>
                  </a:lnTo>
                  <a:cubicBezTo>
                    <a:pt x="449" y="0"/>
                    <a:pt x="443" y="0"/>
                    <a:pt x="441" y="0"/>
                  </a:cubicBezTo>
                  <a:cubicBezTo>
                    <a:pt x="435" y="0"/>
                    <a:pt x="449" y="0"/>
                    <a:pt x="432" y="0"/>
                  </a:cubicBezTo>
                  <a:lnTo>
                    <a:pt x="432" y="0"/>
                  </a:lnTo>
                  <a:cubicBezTo>
                    <a:pt x="0" y="11"/>
                    <a:pt x="104" y="441"/>
                    <a:pt x="220" y="545"/>
                  </a:cubicBezTo>
                  <a:cubicBezTo>
                    <a:pt x="339" y="653"/>
                    <a:pt x="336" y="786"/>
                    <a:pt x="336" y="786"/>
                  </a:cubicBezTo>
                  <a:cubicBezTo>
                    <a:pt x="438" y="786"/>
                    <a:pt x="438" y="786"/>
                    <a:pt x="438" y="786"/>
                  </a:cubicBezTo>
                  <a:cubicBezTo>
                    <a:pt x="457" y="786"/>
                    <a:pt x="457" y="786"/>
                    <a:pt x="457" y="786"/>
                  </a:cubicBezTo>
                  <a:cubicBezTo>
                    <a:pt x="551" y="786"/>
                    <a:pt x="551" y="786"/>
                    <a:pt x="551" y="786"/>
                  </a:cubicBezTo>
                  <a:cubicBezTo>
                    <a:pt x="551" y="786"/>
                    <a:pt x="542" y="653"/>
                    <a:pt x="661" y="545"/>
                  </a:cubicBezTo>
                  <a:cubicBezTo>
                    <a:pt x="780" y="441"/>
                    <a:pt x="879" y="11"/>
                    <a:pt x="449" y="0"/>
                  </a:cubicBezTo>
                  <a:lnTo>
                    <a:pt x="449" y="0"/>
                  </a:lnTo>
                  <a:lnTo>
                    <a:pt x="655" y="39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5" name="Freeform 190"/>
            <p:cNvSpPr>
              <a:spLocks noChangeArrowheads="1"/>
            </p:cNvSpPr>
            <p:nvPr/>
          </p:nvSpPr>
          <p:spPr bwMode="auto">
            <a:xfrm>
              <a:off x="5629" y="761"/>
              <a:ext cx="218" cy="219"/>
            </a:xfrm>
            <a:custGeom>
              <a:avLst/>
              <a:gdLst>
                <a:gd name="T0" fmla="*/ 611 w 966"/>
                <a:gd name="T1" fmla="*/ 896 h 971"/>
                <a:gd name="T2" fmla="*/ 611 w 966"/>
                <a:gd name="T3" fmla="*/ 896 h 971"/>
                <a:gd name="T4" fmla="*/ 767 w 966"/>
                <a:gd name="T5" fmla="*/ 789 h 971"/>
                <a:gd name="T6" fmla="*/ 631 w 966"/>
                <a:gd name="T7" fmla="*/ 563 h 971"/>
                <a:gd name="T8" fmla="*/ 815 w 966"/>
                <a:gd name="T9" fmla="*/ 800 h 971"/>
                <a:gd name="T10" fmla="*/ 611 w 966"/>
                <a:gd name="T11" fmla="*/ 896 h 971"/>
                <a:gd name="T12" fmla="*/ 481 w 966"/>
                <a:gd name="T13" fmla="*/ 0 h 971"/>
                <a:gd name="T14" fmla="*/ 481 w 966"/>
                <a:gd name="T15" fmla="*/ 0 h 971"/>
                <a:gd name="T16" fmla="*/ 343 w 966"/>
                <a:gd name="T17" fmla="*/ 54 h 971"/>
                <a:gd name="T18" fmla="*/ 343 w 966"/>
                <a:gd name="T19" fmla="*/ 56 h 971"/>
                <a:gd name="T20" fmla="*/ 340 w 966"/>
                <a:gd name="T21" fmla="*/ 56 h 971"/>
                <a:gd name="T22" fmla="*/ 340 w 966"/>
                <a:gd name="T23" fmla="*/ 156 h 971"/>
                <a:gd name="T24" fmla="*/ 343 w 966"/>
                <a:gd name="T25" fmla="*/ 156 h 971"/>
                <a:gd name="T26" fmla="*/ 382 w 966"/>
                <a:gd name="T27" fmla="*/ 187 h 971"/>
                <a:gd name="T28" fmla="*/ 382 w 966"/>
                <a:gd name="T29" fmla="*/ 413 h 971"/>
                <a:gd name="T30" fmla="*/ 351 w 966"/>
                <a:gd name="T31" fmla="*/ 469 h 971"/>
                <a:gd name="T32" fmla="*/ 130 w 966"/>
                <a:gd name="T33" fmla="*/ 894 h 971"/>
                <a:gd name="T34" fmla="*/ 456 w 966"/>
                <a:gd name="T35" fmla="*/ 970 h 971"/>
                <a:gd name="T36" fmla="*/ 484 w 966"/>
                <a:gd name="T37" fmla="*/ 970 h 971"/>
                <a:gd name="T38" fmla="*/ 509 w 966"/>
                <a:gd name="T39" fmla="*/ 970 h 971"/>
                <a:gd name="T40" fmla="*/ 835 w 966"/>
                <a:gd name="T41" fmla="*/ 894 h 971"/>
                <a:gd name="T42" fmla="*/ 620 w 966"/>
                <a:gd name="T43" fmla="*/ 469 h 971"/>
                <a:gd name="T44" fmla="*/ 597 w 966"/>
                <a:gd name="T45" fmla="*/ 413 h 971"/>
                <a:gd name="T46" fmla="*/ 597 w 966"/>
                <a:gd name="T47" fmla="*/ 187 h 971"/>
                <a:gd name="T48" fmla="*/ 620 w 966"/>
                <a:gd name="T49" fmla="*/ 156 h 971"/>
                <a:gd name="T50" fmla="*/ 626 w 966"/>
                <a:gd name="T51" fmla="*/ 156 h 971"/>
                <a:gd name="T52" fmla="*/ 626 w 966"/>
                <a:gd name="T53" fmla="*/ 56 h 971"/>
                <a:gd name="T54" fmla="*/ 620 w 966"/>
                <a:gd name="T55" fmla="*/ 56 h 971"/>
                <a:gd name="T56" fmla="*/ 620 w 966"/>
                <a:gd name="T57" fmla="*/ 54 h 971"/>
                <a:gd name="T58" fmla="*/ 481 w 966"/>
                <a:gd name="T59" fmla="*/ 0 h 971"/>
                <a:gd name="T60" fmla="*/ 611 w 966"/>
                <a:gd name="T61" fmla="*/ 896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6" h="971">
                  <a:moveTo>
                    <a:pt x="611" y="896"/>
                  </a:moveTo>
                  <a:lnTo>
                    <a:pt x="611" y="896"/>
                  </a:lnTo>
                  <a:cubicBezTo>
                    <a:pt x="611" y="896"/>
                    <a:pt x="758" y="868"/>
                    <a:pt x="767" y="789"/>
                  </a:cubicBezTo>
                  <a:cubicBezTo>
                    <a:pt x="772" y="710"/>
                    <a:pt x="631" y="563"/>
                    <a:pt x="631" y="563"/>
                  </a:cubicBezTo>
                  <a:cubicBezTo>
                    <a:pt x="631" y="563"/>
                    <a:pt x="815" y="704"/>
                    <a:pt x="815" y="800"/>
                  </a:cubicBezTo>
                  <a:cubicBezTo>
                    <a:pt x="812" y="896"/>
                    <a:pt x="611" y="896"/>
                    <a:pt x="611" y="896"/>
                  </a:cubicBezTo>
                  <a:lnTo>
                    <a:pt x="481" y="0"/>
                  </a:lnTo>
                  <a:lnTo>
                    <a:pt x="481" y="0"/>
                  </a:lnTo>
                  <a:cubicBezTo>
                    <a:pt x="405" y="0"/>
                    <a:pt x="343" y="23"/>
                    <a:pt x="343" y="54"/>
                  </a:cubicBezTo>
                  <a:cubicBezTo>
                    <a:pt x="343" y="54"/>
                    <a:pt x="343" y="54"/>
                    <a:pt x="343" y="56"/>
                  </a:cubicBezTo>
                  <a:cubicBezTo>
                    <a:pt x="340" y="56"/>
                    <a:pt x="340" y="56"/>
                    <a:pt x="340" y="56"/>
                  </a:cubicBezTo>
                  <a:cubicBezTo>
                    <a:pt x="340" y="156"/>
                    <a:pt x="340" y="156"/>
                    <a:pt x="340" y="156"/>
                  </a:cubicBezTo>
                  <a:cubicBezTo>
                    <a:pt x="343" y="156"/>
                    <a:pt x="343" y="156"/>
                    <a:pt x="343" y="156"/>
                  </a:cubicBezTo>
                  <a:cubicBezTo>
                    <a:pt x="345" y="167"/>
                    <a:pt x="354" y="178"/>
                    <a:pt x="382" y="187"/>
                  </a:cubicBezTo>
                  <a:cubicBezTo>
                    <a:pt x="382" y="237"/>
                    <a:pt x="382" y="376"/>
                    <a:pt x="382" y="413"/>
                  </a:cubicBezTo>
                  <a:cubicBezTo>
                    <a:pt x="382" y="458"/>
                    <a:pt x="351" y="469"/>
                    <a:pt x="351" y="469"/>
                  </a:cubicBezTo>
                  <a:cubicBezTo>
                    <a:pt x="300" y="501"/>
                    <a:pt x="0" y="803"/>
                    <a:pt x="130" y="894"/>
                  </a:cubicBezTo>
                  <a:cubicBezTo>
                    <a:pt x="230" y="962"/>
                    <a:pt x="388" y="970"/>
                    <a:pt x="456" y="970"/>
                  </a:cubicBezTo>
                  <a:cubicBezTo>
                    <a:pt x="467" y="970"/>
                    <a:pt x="479" y="970"/>
                    <a:pt x="484" y="970"/>
                  </a:cubicBezTo>
                  <a:cubicBezTo>
                    <a:pt x="490" y="970"/>
                    <a:pt x="498" y="970"/>
                    <a:pt x="509" y="970"/>
                  </a:cubicBezTo>
                  <a:cubicBezTo>
                    <a:pt x="580" y="970"/>
                    <a:pt x="736" y="962"/>
                    <a:pt x="835" y="894"/>
                  </a:cubicBezTo>
                  <a:cubicBezTo>
                    <a:pt x="965" y="803"/>
                    <a:pt x="671" y="501"/>
                    <a:pt x="620" y="469"/>
                  </a:cubicBezTo>
                  <a:cubicBezTo>
                    <a:pt x="620" y="469"/>
                    <a:pt x="597" y="458"/>
                    <a:pt x="597" y="413"/>
                  </a:cubicBezTo>
                  <a:cubicBezTo>
                    <a:pt x="597" y="376"/>
                    <a:pt x="597" y="235"/>
                    <a:pt x="597" y="187"/>
                  </a:cubicBezTo>
                  <a:cubicBezTo>
                    <a:pt x="611" y="178"/>
                    <a:pt x="617" y="167"/>
                    <a:pt x="620" y="156"/>
                  </a:cubicBezTo>
                  <a:cubicBezTo>
                    <a:pt x="626" y="156"/>
                    <a:pt x="626" y="156"/>
                    <a:pt x="626" y="156"/>
                  </a:cubicBezTo>
                  <a:cubicBezTo>
                    <a:pt x="626" y="56"/>
                    <a:pt x="626" y="56"/>
                    <a:pt x="626" y="56"/>
                  </a:cubicBezTo>
                  <a:cubicBezTo>
                    <a:pt x="620" y="56"/>
                    <a:pt x="620" y="56"/>
                    <a:pt x="620" y="56"/>
                  </a:cubicBezTo>
                  <a:cubicBezTo>
                    <a:pt x="620" y="54"/>
                    <a:pt x="620" y="54"/>
                    <a:pt x="620" y="54"/>
                  </a:cubicBezTo>
                  <a:cubicBezTo>
                    <a:pt x="620" y="23"/>
                    <a:pt x="557" y="0"/>
                    <a:pt x="481" y="0"/>
                  </a:cubicBezTo>
                  <a:lnTo>
                    <a:pt x="611" y="89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6" name="Freeform 191"/>
            <p:cNvSpPr>
              <a:spLocks noChangeArrowheads="1"/>
            </p:cNvSpPr>
            <p:nvPr/>
          </p:nvSpPr>
          <p:spPr bwMode="auto">
            <a:xfrm>
              <a:off x="6116" y="1714"/>
              <a:ext cx="218" cy="220"/>
            </a:xfrm>
            <a:custGeom>
              <a:avLst/>
              <a:gdLst>
                <a:gd name="T0" fmla="*/ 608 w 965"/>
                <a:gd name="T1" fmla="*/ 896 h 974"/>
                <a:gd name="T2" fmla="*/ 608 w 965"/>
                <a:gd name="T3" fmla="*/ 896 h 974"/>
                <a:gd name="T4" fmla="*/ 763 w 965"/>
                <a:gd name="T5" fmla="*/ 792 h 974"/>
                <a:gd name="T6" fmla="*/ 630 w 965"/>
                <a:gd name="T7" fmla="*/ 565 h 974"/>
                <a:gd name="T8" fmla="*/ 811 w 965"/>
                <a:gd name="T9" fmla="*/ 800 h 974"/>
                <a:gd name="T10" fmla="*/ 608 w 965"/>
                <a:gd name="T11" fmla="*/ 896 h 974"/>
                <a:gd name="T12" fmla="*/ 480 w 965"/>
                <a:gd name="T13" fmla="*/ 0 h 974"/>
                <a:gd name="T14" fmla="*/ 480 w 965"/>
                <a:gd name="T15" fmla="*/ 0 h 974"/>
                <a:gd name="T16" fmla="*/ 339 w 965"/>
                <a:gd name="T17" fmla="*/ 53 h 974"/>
                <a:gd name="T18" fmla="*/ 342 w 965"/>
                <a:gd name="T19" fmla="*/ 56 h 974"/>
                <a:gd name="T20" fmla="*/ 339 w 965"/>
                <a:gd name="T21" fmla="*/ 56 h 974"/>
                <a:gd name="T22" fmla="*/ 339 w 965"/>
                <a:gd name="T23" fmla="*/ 158 h 974"/>
                <a:gd name="T24" fmla="*/ 342 w 965"/>
                <a:gd name="T25" fmla="*/ 158 h 974"/>
                <a:gd name="T26" fmla="*/ 381 w 965"/>
                <a:gd name="T27" fmla="*/ 189 h 974"/>
                <a:gd name="T28" fmla="*/ 381 w 965"/>
                <a:gd name="T29" fmla="*/ 416 h 974"/>
                <a:gd name="T30" fmla="*/ 350 w 965"/>
                <a:gd name="T31" fmla="*/ 472 h 974"/>
                <a:gd name="T32" fmla="*/ 130 w 965"/>
                <a:gd name="T33" fmla="*/ 893 h 974"/>
                <a:gd name="T34" fmla="*/ 455 w 965"/>
                <a:gd name="T35" fmla="*/ 973 h 974"/>
                <a:gd name="T36" fmla="*/ 480 w 965"/>
                <a:gd name="T37" fmla="*/ 970 h 974"/>
                <a:gd name="T38" fmla="*/ 509 w 965"/>
                <a:gd name="T39" fmla="*/ 973 h 974"/>
                <a:gd name="T40" fmla="*/ 834 w 965"/>
                <a:gd name="T41" fmla="*/ 893 h 974"/>
                <a:gd name="T42" fmla="*/ 616 w 965"/>
                <a:gd name="T43" fmla="*/ 472 h 974"/>
                <a:gd name="T44" fmla="*/ 594 w 965"/>
                <a:gd name="T45" fmla="*/ 416 h 974"/>
                <a:gd name="T46" fmla="*/ 594 w 965"/>
                <a:gd name="T47" fmla="*/ 187 h 974"/>
                <a:gd name="T48" fmla="*/ 619 w 965"/>
                <a:gd name="T49" fmla="*/ 158 h 974"/>
                <a:gd name="T50" fmla="*/ 625 w 965"/>
                <a:gd name="T51" fmla="*/ 158 h 974"/>
                <a:gd name="T52" fmla="*/ 625 w 965"/>
                <a:gd name="T53" fmla="*/ 56 h 974"/>
                <a:gd name="T54" fmla="*/ 619 w 965"/>
                <a:gd name="T55" fmla="*/ 56 h 974"/>
                <a:gd name="T56" fmla="*/ 619 w 965"/>
                <a:gd name="T57" fmla="*/ 53 h 974"/>
                <a:gd name="T58" fmla="*/ 480 w 965"/>
                <a:gd name="T59" fmla="*/ 0 h 974"/>
                <a:gd name="T60" fmla="*/ 608 w 965"/>
                <a:gd name="T61" fmla="*/ 896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5" h="974">
                  <a:moveTo>
                    <a:pt x="608" y="896"/>
                  </a:moveTo>
                  <a:lnTo>
                    <a:pt x="608" y="896"/>
                  </a:lnTo>
                  <a:cubicBezTo>
                    <a:pt x="608" y="896"/>
                    <a:pt x="757" y="868"/>
                    <a:pt x="763" y="792"/>
                  </a:cubicBezTo>
                  <a:cubicBezTo>
                    <a:pt x="772" y="712"/>
                    <a:pt x="630" y="565"/>
                    <a:pt x="630" y="565"/>
                  </a:cubicBezTo>
                  <a:cubicBezTo>
                    <a:pt x="630" y="565"/>
                    <a:pt x="814" y="704"/>
                    <a:pt x="811" y="800"/>
                  </a:cubicBezTo>
                  <a:cubicBezTo>
                    <a:pt x="811" y="896"/>
                    <a:pt x="608" y="896"/>
                    <a:pt x="608" y="896"/>
                  </a:cubicBezTo>
                  <a:lnTo>
                    <a:pt x="480" y="0"/>
                  </a:lnTo>
                  <a:lnTo>
                    <a:pt x="480" y="0"/>
                  </a:lnTo>
                  <a:cubicBezTo>
                    <a:pt x="401" y="0"/>
                    <a:pt x="339" y="25"/>
                    <a:pt x="339" y="53"/>
                  </a:cubicBezTo>
                  <a:cubicBezTo>
                    <a:pt x="339" y="56"/>
                    <a:pt x="339" y="56"/>
                    <a:pt x="342" y="56"/>
                  </a:cubicBezTo>
                  <a:cubicBezTo>
                    <a:pt x="339" y="56"/>
                    <a:pt x="339" y="56"/>
                    <a:pt x="339" y="56"/>
                  </a:cubicBezTo>
                  <a:cubicBezTo>
                    <a:pt x="339" y="158"/>
                    <a:pt x="339" y="158"/>
                    <a:pt x="339" y="158"/>
                  </a:cubicBezTo>
                  <a:cubicBezTo>
                    <a:pt x="342" y="158"/>
                    <a:pt x="342" y="158"/>
                    <a:pt x="342" y="158"/>
                  </a:cubicBezTo>
                  <a:cubicBezTo>
                    <a:pt x="342" y="170"/>
                    <a:pt x="353" y="181"/>
                    <a:pt x="381" y="189"/>
                  </a:cubicBezTo>
                  <a:cubicBezTo>
                    <a:pt x="381" y="237"/>
                    <a:pt x="381" y="379"/>
                    <a:pt x="381" y="416"/>
                  </a:cubicBezTo>
                  <a:cubicBezTo>
                    <a:pt x="381" y="460"/>
                    <a:pt x="350" y="472"/>
                    <a:pt x="350" y="472"/>
                  </a:cubicBezTo>
                  <a:cubicBezTo>
                    <a:pt x="299" y="500"/>
                    <a:pt x="0" y="803"/>
                    <a:pt x="130" y="893"/>
                  </a:cubicBezTo>
                  <a:cubicBezTo>
                    <a:pt x="229" y="964"/>
                    <a:pt x="384" y="973"/>
                    <a:pt x="455" y="973"/>
                  </a:cubicBezTo>
                  <a:cubicBezTo>
                    <a:pt x="466" y="973"/>
                    <a:pt x="475" y="973"/>
                    <a:pt x="480" y="970"/>
                  </a:cubicBezTo>
                  <a:cubicBezTo>
                    <a:pt x="486" y="973"/>
                    <a:pt x="497" y="973"/>
                    <a:pt x="509" y="973"/>
                  </a:cubicBezTo>
                  <a:cubicBezTo>
                    <a:pt x="577" y="973"/>
                    <a:pt x="735" y="964"/>
                    <a:pt x="834" y="893"/>
                  </a:cubicBezTo>
                  <a:cubicBezTo>
                    <a:pt x="964" y="803"/>
                    <a:pt x="667" y="500"/>
                    <a:pt x="616" y="472"/>
                  </a:cubicBezTo>
                  <a:cubicBezTo>
                    <a:pt x="616" y="472"/>
                    <a:pt x="594" y="460"/>
                    <a:pt x="594" y="416"/>
                  </a:cubicBezTo>
                  <a:cubicBezTo>
                    <a:pt x="594" y="379"/>
                    <a:pt x="594" y="235"/>
                    <a:pt x="594" y="187"/>
                  </a:cubicBezTo>
                  <a:cubicBezTo>
                    <a:pt x="608" y="178"/>
                    <a:pt x="616" y="170"/>
                    <a:pt x="619" y="158"/>
                  </a:cubicBezTo>
                  <a:cubicBezTo>
                    <a:pt x="625" y="158"/>
                    <a:pt x="625" y="158"/>
                    <a:pt x="625" y="158"/>
                  </a:cubicBezTo>
                  <a:cubicBezTo>
                    <a:pt x="625" y="56"/>
                    <a:pt x="625" y="56"/>
                    <a:pt x="625" y="56"/>
                  </a:cubicBezTo>
                  <a:cubicBezTo>
                    <a:pt x="619" y="56"/>
                    <a:pt x="619" y="56"/>
                    <a:pt x="619" y="56"/>
                  </a:cubicBezTo>
                  <a:cubicBezTo>
                    <a:pt x="619" y="56"/>
                    <a:pt x="619" y="56"/>
                    <a:pt x="619" y="53"/>
                  </a:cubicBezTo>
                  <a:cubicBezTo>
                    <a:pt x="619" y="25"/>
                    <a:pt x="557" y="0"/>
                    <a:pt x="480" y="0"/>
                  </a:cubicBezTo>
                  <a:lnTo>
                    <a:pt x="608" y="89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grpSp>
      <p:sp>
        <p:nvSpPr>
          <p:cNvPr id="97" name="Freeform 196"/>
          <p:cNvSpPr>
            <a:spLocks noChangeArrowheads="1"/>
          </p:cNvSpPr>
          <p:nvPr userDrawn="1"/>
        </p:nvSpPr>
        <p:spPr bwMode="auto">
          <a:xfrm>
            <a:off x="4371648" y="3362470"/>
            <a:ext cx="3132395" cy="3503858"/>
          </a:xfrm>
          <a:custGeom>
            <a:avLst/>
            <a:gdLst>
              <a:gd name="T0" fmla="*/ 2125 w 5594"/>
              <a:gd name="T1" fmla="*/ 6183 h 6258"/>
              <a:gd name="T2" fmla="*/ 2125 w 5594"/>
              <a:gd name="T3" fmla="*/ 6183 h 6258"/>
              <a:gd name="T4" fmla="*/ 1528 w 5594"/>
              <a:gd name="T5" fmla="*/ 5314 h 6258"/>
              <a:gd name="T6" fmla="*/ 688 w 5594"/>
              <a:gd name="T7" fmla="*/ 5290 h 6258"/>
              <a:gd name="T8" fmla="*/ 590 w 5594"/>
              <a:gd name="T9" fmla="*/ 4822 h 6258"/>
              <a:gd name="T10" fmla="*/ 431 w 5594"/>
              <a:gd name="T11" fmla="*/ 4639 h 6258"/>
              <a:gd name="T12" fmla="*/ 533 w 5594"/>
              <a:gd name="T13" fmla="*/ 4512 h 6258"/>
              <a:gd name="T14" fmla="*/ 359 w 5594"/>
              <a:gd name="T15" fmla="*/ 4396 h 6258"/>
              <a:gd name="T16" fmla="*/ 252 w 5594"/>
              <a:gd name="T17" fmla="*/ 4203 h 6258"/>
              <a:gd name="T18" fmla="*/ 133 w 5594"/>
              <a:gd name="T19" fmla="*/ 3879 h 6258"/>
              <a:gd name="T20" fmla="*/ 566 w 5594"/>
              <a:gd name="T21" fmla="*/ 2953 h 6258"/>
              <a:gd name="T22" fmla="*/ 1307 w 5594"/>
              <a:gd name="T23" fmla="*/ 728 h 6258"/>
              <a:gd name="T24" fmla="*/ 5191 w 5594"/>
              <a:gd name="T25" fmla="*/ 1885 h 6258"/>
              <a:gd name="T26" fmla="*/ 4324 w 5594"/>
              <a:gd name="T27" fmla="*/ 4586 h 6258"/>
              <a:gd name="T28" fmla="*/ 4363 w 5594"/>
              <a:gd name="T29" fmla="*/ 6257 h 6258"/>
              <a:gd name="T30" fmla="*/ 2125 w 5594"/>
              <a:gd name="T31" fmla="*/ 6257 h 6258"/>
              <a:gd name="T32" fmla="*/ 2125 w 5594"/>
              <a:gd name="T33" fmla="*/ 6183 h 6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94" h="6258">
                <a:moveTo>
                  <a:pt x="2125" y="6183"/>
                </a:moveTo>
                <a:lnTo>
                  <a:pt x="2125" y="6183"/>
                </a:lnTo>
                <a:cubicBezTo>
                  <a:pt x="2125" y="6183"/>
                  <a:pt x="2156" y="5290"/>
                  <a:pt x="1528" y="5314"/>
                </a:cubicBezTo>
                <a:cubicBezTo>
                  <a:pt x="899" y="5341"/>
                  <a:pt x="840" y="5526"/>
                  <a:pt x="688" y="5290"/>
                </a:cubicBezTo>
                <a:cubicBezTo>
                  <a:pt x="538" y="5055"/>
                  <a:pt x="690" y="4922"/>
                  <a:pt x="590" y="4822"/>
                </a:cubicBezTo>
                <a:cubicBezTo>
                  <a:pt x="590" y="4822"/>
                  <a:pt x="433" y="4741"/>
                  <a:pt x="431" y="4639"/>
                </a:cubicBezTo>
                <a:cubicBezTo>
                  <a:pt x="431" y="4536"/>
                  <a:pt x="533" y="4512"/>
                  <a:pt x="533" y="4512"/>
                </a:cubicBezTo>
                <a:cubicBezTo>
                  <a:pt x="533" y="4512"/>
                  <a:pt x="364" y="4508"/>
                  <a:pt x="359" y="4396"/>
                </a:cubicBezTo>
                <a:cubicBezTo>
                  <a:pt x="352" y="4284"/>
                  <a:pt x="428" y="4277"/>
                  <a:pt x="252" y="4203"/>
                </a:cubicBezTo>
                <a:cubicBezTo>
                  <a:pt x="76" y="4129"/>
                  <a:pt x="26" y="4062"/>
                  <a:pt x="133" y="3879"/>
                </a:cubicBezTo>
                <a:cubicBezTo>
                  <a:pt x="243" y="3694"/>
                  <a:pt x="607" y="3175"/>
                  <a:pt x="566" y="2953"/>
                </a:cubicBezTo>
                <a:cubicBezTo>
                  <a:pt x="524" y="2730"/>
                  <a:pt x="0" y="1457"/>
                  <a:pt x="1307" y="728"/>
                </a:cubicBezTo>
                <a:cubicBezTo>
                  <a:pt x="2615" y="0"/>
                  <a:pt x="4789" y="314"/>
                  <a:pt x="5191" y="1885"/>
                </a:cubicBezTo>
                <a:cubicBezTo>
                  <a:pt x="5593" y="3456"/>
                  <a:pt x="4324" y="4586"/>
                  <a:pt x="4324" y="4586"/>
                </a:cubicBezTo>
                <a:cubicBezTo>
                  <a:pt x="4324" y="4586"/>
                  <a:pt x="3796" y="5578"/>
                  <a:pt x="4363" y="6257"/>
                </a:cubicBezTo>
                <a:cubicBezTo>
                  <a:pt x="2125" y="6257"/>
                  <a:pt x="2125" y="6257"/>
                  <a:pt x="2125" y="6257"/>
                </a:cubicBezTo>
                <a:lnTo>
                  <a:pt x="2125" y="6183"/>
                </a:lnTo>
              </a:path>
            </a:pathLst>
          </a:custGeom>
          <a:solidFill>
            <a:srgbClr val="2DCCD3"/>
          </a:solidFill>
          <a:ln>
            <a:noFill/>
          </a:ln>
          <a:effectLst/>
        </p:spPr>
        <p:txBody>
          <a:bodyPr wrap="none" anchor="ctr"/>
          <a:lstStyle/>
          <a:p>
            <a:endParaRPr lang="en-US" sz="5397"/>
          </a:p>
        </p:txBody>
      </p:sp>
      <p:sp>
        <p:nvSpPr>
          <p:cNvPr id="98" name="Freeform 220"/>
          <p:cNvSpPr>
            <a:spLocks noChangeArrowheads="1"/>
          </p:cNvSpPr>
          <p:nvPr userDrawn="1"/>
        </p:nvSpPr>
        <p:spPr bwMode="auto">
          <a:xfrm>
            <a:off x="3626518" y="3159564"/>
            <a:ext cx="513821" cy="370912"/>
          </a:xfrm>
          <a:custGeom>
            <a:avLst/>
            <a:gdLst>
              <a:gd name="T0" fmla="*/ 523 w 1365"/>
              <a:gd name="T1" fmla="*/ 841 h 988"/>
              <a:gd name="T2" fmla="*/ 523 w 1365"/>
              <a:gd name="T3" fmla="*/ 841 h 988"/>
              <a:gd name="T4" fmla="*/ 887 w 1365"/>
              <a:gd name="T5" fmla="*/ 916 h 988"/>
              <a:gd name="T6" fmla="*/ 1119 w 1365"/>
              <a:gd name="T7" fmla="*/ 833 h 988"/>
              <a:gd name="T8" fmla="*/ 1356 w 1365"/>
              <a:gd name="T9" fmla="*/ 396 h 988"/>
              <a:gd name="T10" fmla="*/ 1025 w 1365"/>
              <a:gd name="T11" fmla="*/ 39 h 988"/>
              <a:gd name="T12" fmla="*/ 662 w 1365"/>
              <a:gd name="T13" fmla="*/ 214 h 988"/>
              <a:gd name="T14" fmla="*/ 619 w 1365"/>
              <a:gd name="T15" fmla="*/ 241 h 988"/>
              <a:gd name="T16" fmla="*/ 573 w 1365"/>
              <a:gd name="T17" fmla="*/ 221 h 988"/>
              <a:gd name="T18" fmla="*/ 248 w 1365"/>
              <a:gd name="T19" fmla="*/ 175 h 988"/>
              <a:gd name="T20" fmla="*/ 0 w 1365"/>
              <a:gd name="T21" fmla="*/ 427 h 988"/>
              <a:gd name="T22" fmla="*/ 31 w 1365"/>
              <a:gd name="T23" fmla="*/ 447 h 988"/>
              <a:gd name="T24" fmla="*/ 310 w 1365"/>
              <a:gd name="T25" fmla="*/ 987 h 988"/>
              <a:gd name="T26" fmla="*/ 523 w 1365"/>
              <a:gd name="T27" fmla="*/ 84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5" h="988">
                <a:moveTo>
                  <a:pt x="523" y="841"/>
                </a:moveTo>
                <a:lnTo>
                  <a:pt x="523" y="841"/>
                </a:lnTo>
                <a:cubicBezTo>
                  <a:pt x="698" y="808"/>
                  <a:pt x="829" y="877"/>
                  <a:pt x="887" y="916"/>
                </a:cubicBezTo>
                <a:cubicBezTo>
                  <a:pt x="931" y="889"/>
                  <a:pt x="1014" y="849"/>
                  <a:pt x="1119" y="833"/>
                </a:cubicBezTo>
                <a:cubicBezTo>
                  <a:pt x="1123" y="706"/>
                  <a:pt x="1175" y="495"/>
                  <a:pt x="1356" y="396"/>
                </a:cubicBezTo>
                <a:cubicBezTo>
                  <a:pt x="1364" y="302"/>
                  <a:pt x="1291" y="83"/>
                  <a:pt x="1025" y="39"/>
                </a:cubicBezTo>
                <a:cubicBezTo>
                  <a:pt x="779" y="0"/>
                  <a:pt x="667" y="206"/>
                  <a:pt x="662" y="214"/>
                </a:cubicBezTo>
                <a:cubicBezTo>
                  <a:pt x="652" y="231"/>
                  <a:pt x="637" y="241"/>
                  <a:pt x="619" y="241"/>
                </a:cubicBezTo>
                <a:cubicBezTo>
                  <a:pt x="600" y="243"/>
                  <a:pt x="583" y="235"/>
                  <a:pt x="573" y="221"/>
                </a:cubicBezTo>
                <a:cubicBezTo>
                  <a:pt x="571" y="216"/>
                  <a:pt x="490" y="119"/>
                  <a:pt x="248" y="175"/>
                </a:cubicBezTo>
                <a:cubicBezTo>
                  <a:pt x="50" y="223"/>
                  <a:pt x="8" y="373"/>
                  <a:pt x="0" y="427"/>
                </a:cubicBezTo>
                <a:cubicBezTo>
                  <a:pt x="11" y="433"/>
                  <a:pt x="21" y="441"/>
                  <a:pt x="31" y="447"/>
                </a:cubicBezTo>
                <a:cubicBezTo>
                  <a:pt x="233" y="593"/>
                  <a:pt x="294" y="829"/>
                  <a:pt x="310" y="987"/>
                </a:cubicBezTo>
                <a:cubicBezTo>
                  <a:pt x="354" y="922"/>
                  <a:pt x="419" y="862"/>
                  <a:pt x="523" y="841"/>
                </a:cubicBezTo>
              </a:path>
            </a:pathLst>
          </a:custGeom>
          <a:solidFill>
            <a:schemeClr val="bg1">
              <a:lumMod val="95000"/>
            </a:schemeClr>
          </a:solidFill>
          <a:ln>
            <a:noFill/>
          </a:ln>
          <a:effectLst/>
        </p:spPr>
        <p:txBody>
          <a:bodyPr wrap="none" anchor="ctr"/>
          <a:lstStyle/>
          <a:p>
            <a:endParaRPr lang="en-US" sz="5397"/>
          </a:p>
        </p:txBody>
      </p:sp>
      <p:sp>
        <p:nvSpPr>
          <p:cNvPr id="99" name="Freeform 221"/>
          <p:cNvSpPr>
            <a:spLocks noChangeArrowheads="1"/>
          </p:cNvSpPr>
          <p:nvPr userDrawn="1"/>
        </p:nvSpPr>
        <p:spPr bwMode="auto">
          <a:xfrm>
            <a:off x="5169721" y="4004356"/>
            <a:ext cx="1396792" cy="1250787"/>
          </a:xfrm>
          <a:custGeom>
            <a:avLst/>
            <a:gdLst>
              <a:gd name="T0" fmla="*/ 3693 w 3708"/>
              <a:gd name="T1" fmla="*/ 1750 h 3319"/>
              <a:gd name="T2" fmla="*/ 3220 w 3708"/>
              <a:gd name="T3" fmla="*/ 729 h 3319"/>
              <a:gd name="T4" fmla="*/ 1585 w 3708"/>
              <a:gd name="T5" fmla="*/ 361 h 3319"/>
              <a:gd name="T6" fmla="*/ 286 w 3708"/>
              <a:gd name="T7" fmla="*/ 1662 h 3319"/>
              <a:gd name="T8" fmla="*/ 1319 w 3708"/>
              <a:gd name="T9" fmla="*/ 1716 h 3319"/>
              <a:gd name="T10" fmla="*/ 644 w 3708"/>
              <a:gd name="T11" fmla="*/ 1092 h 3319"/>
              <a:gd name="T12" fmla="*/ 683 w 3708"/>
              <a:gd name="T13" fmla="*/ 1519 h 3319"/>
              <a:gd name="T14" fmla="*/ 969 w 3708"/>
              <a:gd name="T15" fmla="*/ 1539 h 3319"/>
              <a:gd name="T16" fmla="*/ 644 w 3708"/>
              <a:gd name="T17" fmla="*/ 1614 h 3319"/>
              <a:gd name="T18" fmla="*/ 579 w 3708"/>
              <a:gd name="T19" fmla="*/ 1008 h 3319"/>
              <a:gd name="T20" fmla="*/ 1331 w 3708"/>
              <a:gd name="T21" fmla="*/ 642 h 3319"/>
              <a:gd name="T22" fmla="*/ 2150 w 3708"/>
              <a:gd name="T23" fmla="*/ 506 h 3319"/>
              <a:gd name="T24" fmla="*/ 2568 w 3708"/>
              <a:gd name="T25" fmla="*/ 925 h 3319"/>
              <a:gd name="T26" fmla="*/ 3251 w 3708"/>
              <a:gd name="T27" fmla="*/ 1516 h 3319"/>
              <a:gd name="T28" fmla="*/ 3195 w 3708"/>
              <a:gd name="T29" fmla="*/ 2162 h 3319"/>
              <a:gd name="T30" fmla="*/ 2108 w 3708"/>
              <a:gd name="T31" fmla="*/ 2097 h 3319"/>
              <a:gd name="T32" fmla="*/ 1723 w 3708"/>
              <a:gd name="T33" fmla="*/ 2266 h 3319"/>
              <a:gd name="T34" fmla="*/ 1577 w 3708"/>
              <a:gd name="T35" fmla="*/ 2043 h 3319"/>
              <a:gd name="T36" fmla="*/ 1743 w 3708"/>
              <a:gd name="T37" fmla="*/ 2164 h 3319"/>
              <a:gd name="T38" fmla="*/ 2812 w 3708"/>
              <a:gd name="T39" fmla="*/ 2025 h 3319"/>
              <a:gd name="T40" fmla="*/ 3270 w 3708"/>
              <a:gd name="T41" fmla="*/ 1900 h 3319"/>
              <a:gd name="T42" fmla="*/ 3143 w 3708"/>
              <a:gd name="T43" fmla="*/ 1521 h 3319"/>
              <a:gd name="T44" fmla="*/ 2589 w 3708"/>
              <a:gd name="T45" fmla="*/ 1027 h 3319"/>
              <a:gd name="T46" fmla="*/ 2745 w 3708"/>
              <a:gd name="T47" fmla="*/ 1629 h 3319"/>
              <a:gd name="T48" fmla="*/ 2666 w 3708"/>
              <a:gd name="T49" fmla="*/ 1696 h 3319"/>
              <a:gd name="T50" fmla="*/ 1960 w 3708"/>
              <a:gd name="T51" fmla="*/ 1587 h 3319"/>
              <a:gd name="T52" fmla="*/ 1450 w 3708"/>
              <a:gd name="T53" fmla="*/ 1758 h 3319"/>
              <a:gd name="T54" fmla="*/ 1033 w 3708"/>
              <a:gd name="T55" fmla="*/ 2237 h 3319"/>
              <a:gd name="T56" fmla="*/ 1766 w 3708"/>
              <a:gd name="T57" fmla="*/ 2753 h 3319"/>
              <a:gd name="T58" fmla="*/ 2466 w 3708"/>
              <a:gd name="T59" fmla="*/ 2706 h 3319"/>
              <a:gd name="T60" fmla="*/ 2433 w 3708"/>
              <a:gd name="T61" fmla="*/ 2406 h 3319"/>
              <a:gd name="T62" fmla="*/ 2466 w 3708"/>
              <a:gd name="T63" fmla="*/ 2308 h 3319"/>
              <a:gd name="T64" fmla="*/ 2554 w 3708"/>
              <a:gd name="T65" fmla="*/ 2762 h 3319"/>
              <a:gd name="T66" fmla="*/ 2050 w 3708"/>
              <a:gd name="T67" fmla="*/ 2941 h 3319"/>
              <a:gd name="T68" fmla="*/ 2499 w 3708"/>
              <a:gd name="T69" fmla="*/ 3303 h 3319"/>
              <a:gd name="T70" fmla="*/ 3264 w 3708"/>
              <a:gd name="T71" fmla="*/ 2420 h 3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08" h="3319">
                <a:moveTo>
                  <a:pt x="3693" y="1750"/>
                </a:moveTo>
                <a:lnTo>
                  <a:pt x="3693" y="1750"/>
                </a:lnTo>
                <a:cubicBezTo>
                  <a:pt x="3680" y="1321"/>
                  <a:pt x="3437" y="1156"/>
                  <a:pt x="3437" y="1156"/>
                </a:cubicBezTo>
                <a:cubicBezTo>
                  <a:pt x="3437" y="1156"/>
                  <a:pt x="3410" y="950"/>
                  <a:pt x="3220" y="729"/>
                </a:cubicBezTo>
                <a:cubicBezTo>
                  <a:pt x="2928" y="411"/>
                  <a:pt x="2558" y="467"/>
                  <a:pt x="2558" y="467"/>
                </a:cubicBezTo>
                <a:cubicBezTo>
                  <a:pt x="2079" y="0"/>
                  <a:pt x="1585" y="361"/>
                  <a:pt x="1585" y="361"/>
                </a:cubicBezTo>
                <a:cubicBezTo>
                  <a:pt x="904" y="136"/>
                  <a:pt x="708" y="671"/>
                  <a:pt x="708" y="671"/>
                </a:cubicBezTo>
                <a:cubicBezTo>
                  <a:pt x="319" y="713"/>
                  <a:pt x="0" y="1171"/>
                  <a:pt x="286" y="1662"/>
                </a:cubicBezTo>
                <a:cubicBezTo>
                  <a:pt x="504" y="2039"/>
                  <a:pt x="827" y="2043"/>
                  <a:pt x="967" y="2025"/>
                </a:cubicBezTo>
                <a:cubicBezTo>
                  <a:pt x="1010" y="1908"/>
                  <a:pt x="1108" y="1775"/>
                  <a:pt x="1319" y="1716"/>
                </a:cubicBezTo>
                <a:cubicBezTo>
                  <a:pt x="1321" y="1696"/>
                  <a:pt x="1346" y="1294"/>
                  <a:pt x="1079" y="1102"/>
                </a:cubicBezTo>
                <a:cubicBezTo>
                  <a:pt x="919" y="987"/>
                  <a:pt x="742" y="1015"/>
                  <a:pt x="644" y="1092"/>
                </a:cubicBezTo>
                <a:cubicBezTo>
                  <a:pt x="550" y="1162"/>
                  <a:pt x="525" y="1273"/>
                  <a:pt x="571" y="1394"/>
                </a:cubicBezTo>
                <a:cubicBezTo>
                  <a:pt x="596" y="1456"/>
                  <a:pt x="633" y="1498"/>
                  <a:pt x="683" y="1519"/>
                </a:cubicBezTo>
                <a:cubicBezTo>
                  <a:pt x="781" y="1558"/>
                  <a:pt x="898" y="1512"/>
                  <a:pt x="900" y="1510"/>
                </a:cubicBezTo>
                <a:cubicBezTo>
                  <a:pt x="927" y="1500"/>
                  <a:pt x="956" y="1512"/>
                  <a:pt x="969" y="1539"/>
                </a:cubicBezTo>
                <a:cubicBezTo>
                  <a:pt x="979" y="1566"/>
                  <a:pt x="967" y="1596"/>
                  <a:pt x="940" y="1608"/>
                </a:cubicBezTo>
                <a:cubicBezTo>
                  <a:pt x="933" y="1610"/>
                  <a:pt x="783" y="1673"/>
                  <a:pt x="644" y="1614"/>
                </a:cubicBezTo>
                <a:cubicBezTo>
                  <a:pt x="567" y="1583"/>
                  <a:pt x="511" y="1521"/>
                  <a:pt x="475" y="1433"/>
                </a:cubicBezTo>
                <a:cubicBezTo>
                  <a:pt x="411" y="1266"/>
                  <a:pt x="450" y="1108"/>
                  <a:pt x="579" y="1008"/>
                </a:cubicBezTo>
                <a:cubicBezTo>
                  <a:pt x="700" y="917"/>
                  <a:pt x="863" y="896"/>
                  <a:pt x="1010" y="950"/>
                </a:cubicBezTo>
                <a:cubicBezTo>
                  <a:pt x="1038" y="842"/>
                  <a:pt x="1123" y="692"/>
                  <a:pt x="1331" y="642"/>
                </a:cubicBezTo>
                <a:cubicBezTo>
                  <a:pt x="1531" y="596"/>
                  <a:pt x="1652" y="640"/>
                  <a:pt x="1712" y="681"/>
                </a:cubicBezTo>
                <a:cubicBezTo>
                  <a:pt x="1785" y="586"/>
                  <a:pt x="1935" y="471"/>
                  <a:pt x="2150" y="506"/>
                </a:cubicBezTo>
                <a:cubicBezTo>
                  <a:pt x="2327" y="536"/>
                  <a:pt x="2429" y="629"/>
                  <a:pt x="2483" y="702"/>
                </a:cubicBezTo>
                <a:cubicBezTo>
                  <a:pt x="2533" y="769"/>
                  <a:pt x="2562" y="850"/>
                  <a:pt x="2568" y="925"/>
                </a:cubicBezTo>
                <a:cubicBezTo>
                  <a:pt x="2770" y="875"/>
                  <a:pt x="3003" y="938"/>
                  <a:pt x="3141" y="1077"/>
                </a:cubicBezTo>
                <a:cubicBezTo>
                  <a:pt x="3253" y="1192"/>
                  <a:pt x="3291" y="1346"/>
                  <a:pt x="3251" y="1516"/>
                </a:cubicBezTo>
                <a:cubicBezTo>
                  <a:pt x="3303" y="1566"/>
                  <a:pt x="3403" y="1696"/>
                  <a:pt x="3374" y="1912"/>
                </a:cubicBezTo>
                <a:cubicBezTo>
                  <a:pt x="3357" y="2027"/>
                  <a:pt x="3295" y="2116"/>
                  <a:pt x="3195" y="2162"/>
                </a:cubicBezTo>
                <a:cubicBezTo>
                  <a:pt x="3068" y="2220"/>
                  <a:pt x="2895" y="2202"/>
                  <a:pt x="2756" y="2112"/>
                </a:cubicBezTo>
                <a:cubicBezTo>
                  <a:pt x="2558" y="1987"/>
                  <a:pt x="2250" y="1981"/>
                  <a:pt x="2108" y="2097"/>
                </a:cubicBezTo>
                <a:cubicBezTo>
                  <a:pt x="1997" y="2191"/>
                  <a:pt x="1870" y="2281"/>
                  <a:pt x="1750" y="2270"/>
                </a:cubicBezTo>
                <a:cubicBezTo>
                  <a:pt x="1741" y="2270"/>
                  <a:pt x="1731" y="2268"/>
                  <a:pt x="1723" y="2266"/>
                </a:cubicBezTo>
                <a:cubicBezTo>
                  <a:pt x="1652" y="2252"/>
                  <a:pt x="1594" y="2199"/>
                  <a:pt x="1554" y="2112"/>
                </a:cubicBezTo>
                <a:cubicBezTo>
                  <a:pt x="1541" y="2087"/>
                  <a:pt x="1552" y="2056"/>
                  <a:pt x="1577" y="2043"/>
                </a:cubicBezTo>
                <a:cubicBezTo>
                  <a:pt x="1604" y="2031"/>
                  <a:pt x="1635" y="2043"/>
                  <a:pt x="1648" y="2068"/>
                </a:cubicBezTo>
                <a:cubicBezTo>
                  <a:pt x="1675" y="2125"/>
                  <a:pt x="1706" y="2156"/>
                  <a:pt x="1743" y="2164"/>
                </a:cubicBezTo>
                <a:cubicBezTo>
                  <a:pt x="1831" y="2183"/>
                  <a:pt x="1954" y="2091"/>
                  <a:pt x="2041" y="2018"/>
                </a:cubicBezTo>
                <a:cubicBezTo>
                  <a:pt x="2218" y="1871"/>
                  <a:pt x="2572" y="1873"/>
                  <a:pt x="2812" y="2025"/>
                </a:cubicBezTo>
                <a:cubicBezTo>
                  <a:pt x="2922" y="2095"/>
                  <a:pt x="3055" y="2112"/>
                  <a:pt x="3151" y="2066"/>
                </a:cubicBezTo>
                <a:cubicBezTo>
                  <a:pt x="3218" y="2037"/>
                  <a:pt x="3260" y="1979"/>
                  <a:pt x="3270" y="1900"/>
                </a:cubicBezTo>
                <a:cubicBezTo>
                  <a:pt x="3301" y="1679"/>
                  <a:pt x="3164" y="1579"/>
                  <a:pt x="3164" y="1577"/>
                </a:cubicBezTo>
                <a:cubicBezTo>
                  <a:pt x="3145" y="1564"/>
                  <a:pt x="3137" y="1541"/>
                  <a:pt x="3143" y="1521"/>
                </a:cubicBezTo>
                <a:cubicBezTo>
                  <a:pt x="3185" y="1373"/>
                  <a:pt x="3160" y="1244"/>
                  <a:pt x="3066" y="1150"/>
                </a:cubicBezTo>
                <a:cubicBezTo>
                  <a:pt x="2953" y="1033"/>
                  <a:pt x="2758" y="983"/>
                  <a:pt x="2589" y="1027"/>
                </a:cubicBezTo>
                <a:cubicBezTo>
                  <a:pt x="2368" y="1083"/>
                  <a:pt x="2337" y="1321"/>
                  <a:pt x="2331" y="1398"/>
                </a:cubicBezTo>
                <a:cubicBezTo>
                  <a:pt x="2462" y="1404"/>
                  <a:pt x="2608" y="1462"/>
                  <a:pt x="2745" y="1629"/>
                </a:cubicBezTo>
                <a:cubicBezTo>
                  <a:pt x="2764" y="1652"/>
                  <a:pt x="2762" y="1685"/>
                  <a:pt x="2739" y="1702"/>
                </a:cubicBezTo>
                <a:cubicBezTo>
                  <a:pt x="2716" y="1720"/>
                  <a:pt x="2683" y="1719"/>
                  <a:pt x="2666" y="1696"/>
                </a:cubicBezTo>
                <a:cubicBezTo>
                  <a:pt x="2372" y="1337"/>
                  <a:pt x="2039" y="1579"/>
                  <a:pt x="2025" y="1589"/>
                </a:cubicBezTo>
                <a:cubicBezTo>
                  <a:pt x="2006" y="1604"/>
                  <a:pt x="1977" y="1604"/>
                  <a:pt x="1960" y="1587"/>
                </a:cubicBezTo>
                <a:cubicBezTo>
                  <a:pt x="1954" y="1583"/>
                  <a:pt x="1831" y="1477"/>
                  <a:pt x="1652" y="1514"/>
                </a:cubicBezTo>
                <a:cubicBezTo>
                  <a:pt x="1479" y="1548"/>
                  <a:pt x="1450" y="1756"/>
                  <a:pt x="1450" y="1758"/>
                </a:cubicBezTo>
                <a:cubicBezTo>
                  <a:pt x="1446" y="1781"/>
                  <a:pt x="1429" y="1798"/>
                  <a:pt x="1406" y="1802"/>
                </a:cubicBezTo>
                <a:cubicBezTo>
                  <a:pt x="1010" y="1875"/>
                  <a:pt x="1031" y="2222"/>
                  <a:pt x="1033" y="2237"/>
                </a:cubicBezTo>
                <a:cubicBezTo>
                  <a:pt x="1033" y="2256"/>
                  <a:pt x="1025" y="2272"/>
                  <a:pt x="1013" y="2283"/>
                </a:cubicBezTo>
                <a:cubicBezTo>
                  <a:pt x="1073" y="2801"/>
                  <a:pt x="1766" y="2753"/>
                  <a:pt x="1766" y="2753"/>
                </a:cubicBezTo>
                <a:cubicBezTo>
                  <a:pt x="1768" y="2760"/>
                  <a:pt x="1768" y="2766"/>
                  <a:pt x="1771" y="2772"/>
                </a:cubicBezTo>
                <a:cubicBezTo>
                  <a:pt x="1791" y="2779"/>
                  <a:pt x="2256" y="2955"/>
                  <a:pt x="2466" y="2706"/>
                </a:cubicBezTo>
                <a:cubicBezTo>
                  <a:pt x="2518" y="2618"/>
                  <a:pt x="2535" y="2545"/>
                  <a:pt x="2516" y="2491"/>
                </a:cubicBezTo>
                <a:cubicBezTo>
                  <a:pt x="2493" y="2429"/>
                  <a:pt x="2433" y="2408"/>
                  <a:pt x="2433" y="2406"/>
                </a:cubicBezTo>
                <a:cubicBezTo>
                  <a:pt x="2404" y="2397"/>
                  <a:pt x="2389" y="2368"/>
                  <a:pt x="2400" y="2341"/>
                </a:cubicBezTo>
                <a:cubicBezTo>
                  <a:pt x="2408" y="2314"/>
                  <a:pt x="2439" y="2300"/>
                  <a:pt x="2466" y="2308"/>
                </a:cubicBezTo>
                <a:cubicBezTo>
                  <a:pt x="2470" y="2310"/>
                  <a:pt x="2575" y="2347"/>
                  <a:pt x="2614" y="2456"/>
                </a:cubicBezTo>
                <a:cubicBezTo>
                  <a:pt x="2645" y="2541"/>
                  <a:pt x="2624" y="2645"/>
                  <a:pt x="2554" y="2762"/>
                </a:cubicBezTo>
                <a:cubicBezTo>
                  <a:pt x="2552" y="2764"/>
                  <a:pt x="2549" y="2766"/>
                  <a:pt x="2549" y="2768"/>
                </a:cubicBezTo>
                <a:cubicBezTo>
                  <a:pt x="2418" y="2926"/>
                  <a:pt x="2220" y="2953"/>
                  <a:pt x="2050" y="2941"/>
                </a:cubicBezTo>
                <a:cubicBezTo>
                  <a:pt x="1956" y="2933"/>
                  <a:pt x="1873" y="2912"/>
                  <a:pt x="1812" y="2895"/>
                </a:cubicBezTo>
                <a:cubicBezTo>
                  <a:pt x="1935" y="3164"/>
                  <a:pt x="2208" y="3289"/>
                  <a:pt x="2499" y="3303"/>
                </a:cubicBezTo>
                <a:cubicBezTo>
                  <a:pt x="2839" y="3318"/>
                  <a:pt x="2903" y="3062"/>
                  <a:pt x="2903" y="3062"/>
                </a:cubicBezTo>
                <a:cubicBezTo>
                  <a:pt x="3362" y="2883"/>
                  <a:pt x="3264" y="2420"/>
                  <a:pt x="3264" y="2420"/>
                </a:cubicBezTo>
                <a:cubicBezTo>
                  <a:pt x="3455" y="2393"/>
                  <a:pt x="3707" y="2179"/>
                  <a:pt x="3693" y="1750"/>
                </a:cubicBezTo>
              </a:path>
            </a:pathLst>
          </a:custGeom>
          <a:solidFill>
            <a:schemeClr val="bg1">
              <a:lumMod val="95000"/>
            </a:schemeClr>
          </a:solidFill>
          <a:ln>
            <a:noFill/>
          </a:ln>
          <a:effectLst/>
        </p:spPr>
        <p:txBody>
          <a:bodyPr wrap="none" anchor="ctr"/>
          <a:lstStyle/>
          <a:p>
            <a:endParaRPr lang="en-US" sz="5397"/>
          </a:p>
        </p:txBody>
      </p:sp>
      <p:grpSp>
        <p:nvGrpSpPr>
          <p:cNvPr id="100" name="Group 99"/>
          <p:cNvGrpSpPr/>
          <p:nvPr userDrawn="1"/>
        </p:nvGrpSpPr>
        <p:grpSpPr>
          <a:xfrm>
            <a:off x="3549243" y="2886751"/>
            <a:ext cx="1706955" cy="1190219"/>
            <a:chOff x="5575610" y="3362252"/>
            <a:chExt cx="2494914" cy="1991559"/>
          </a:xfrm>
        </p:grpSpPr>
        <p:cxnSp>
          <p:nvCxnSpPr>
            <p:cNvPr id="101" name="Straight Connector 100"/>
            <p:cNvCxnSpPr/>
            <p:nvPr/>
          </p:nvCxnSpPr>
          <p:spPr>
            <a:xfrm>
              <a:off x="6242135" y="3362252"/>
              <a:ext cx="1828389" cy="1991559"/>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575610" y="3367668"/>
              <a:ext cx="688227"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userDrawn="1"/>
        </p:nvGrpSpPr>
        <p:grpSpPr>
          <a:xfrm flipH="1">
            <a:off x="6525693" y="3191103"/>
            <a:ext cx="1052350" cy="865433"/>
            <a:chOff x="5265494" y="3362252"/>
            <a:chExt cx="2137865" cy="2260247"/>
          </a:xfrm>
        </p:grpSpPr>
        <p:cxnSp>
          <p:nvCxnSpPr>
            <p:cNvPr id="104" name="Straight Connector 103"/>
            <p:cNvCxnSpPr/>
            <p:nvPr/>
          </p:nvCxnSpPr>
          <p:spPr>
            <a:xfrm>
              <a:off x="6242135" y="3362252"/>
              <a:ext cx="1161224" cy="226024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265494" y="3367668"/>
              <a:ext cx="99834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userDrawn="1"/>
        </p:nvGrpSpPr>
        <p:grpSpPr>
          <a:xfrm flipH="1" flipV="1">
            <a:off x="6610901" y="4999211"/>
            <a:ext cx="1545798" cy="478806"/>
            <a:chOff x="5590820" y="3356648"/>
            <a:chExt cx="2493459" cy="1198198"/>
          </a:xfrm>
        </p:grpSpPr>
        <p:cxnSp>
          <p:nvCxnSpPr>
            <p:cNvPr id="107" name="Straight Connector 106"/>
            <p:cNvCxnSpPr/>
            <p:nvPr/>
          </p:nvCxnSpPr>
          <p:spPr>
            <a:xfrm>
              <a:off x="6591987" y="3357904"/>
              <a:ext cx="1492292" cy="1196942"/>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5590820" y="3356648"/>
              <a:ext cx="1015547"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09" name="Freeform 220"/>
          <p:cNvSpPr>
            <a:spLocks noChangeArrowheads="1"/>
          </p:cNvSpPr>
          <p:nvPr userDrawn="1"/>
        </p:nvSpPr>
        <p:spPr bwMode="auto">
          <a:xfrm>
            <a:off x="5596243" y="4218998"/>
            <a:ext cx="476460" cy="371872"/>
          </a:xfrm>
          <a:custGeom>
            <a:avLst/>
            <a:gdLst>
              <a:gd name="T0" fmla="*/ 523 w 1365"/>
              <a:gd name="T1" fmla="*/ 841 h 988"/>
              <a:gd name="T2" fmla="*/ 523 w 1365"/>
              <a:gd name="T3" fmla="*/ 841 h 988"/>
              <a:gd name="T4" fmla="*/ 887 w 1365"/>
              <a:gd name="T5" fmla="*/ 916 h 988"/>
              <a:gd name="T6" fmla="*/ 1119 w 1365"/>
              <a:gd name="T7" fmla="*/ 833 h 988"/>
              <a:gd name="T8" fmla="*/ 1356 w 1365"/>
              <a:gd name="T9" fmla="*/ 396 h 988"/>
              <a:gd name="T10" fmla="*/ 1025 w 1365"/>
              <a:gd name="T11" fmla="*/ 39 h 988"/>
              <a:gd name="T12" fmla="*/ 662 w 1365"/>
              <a:gd name="T13" fmla="*/ 214 h 988"/>
              <a:gd name="T14" fmla="*/ 619 w 1365"/>
              <a:gd name="T15" fmla="*/ 241 h 988"/>
              <a:gd name="T16" fmla="*/ 573 w 1365"/>
              <a:gd name="T17" fmla="*/ 221 h 988"/>
              <a:gd name="T18" fmla="*/ 248 w 1365"/>
              <a:gd name="T19" fmla="*/ 175 h 988"/>
              <a:gd name="T20" fmla="*/ 0 w 1365"/>
              <a:gd name="T21" fmla="*/ 427 h 988"/>
              <a:gd name="T22" fmla="*/ 31 w 1365"/>
              <a:gd name="T23" fmla="*/ 447 h 988"/>
              <a:gd name="T24" fmla="*/ 310 w 1365"/>
              <a:gd name="T25" fmla="*/ 987 h 988"/>
              <a:gd name="T26" fmla="*/ 523 w 1365"/>
              <a:gd name="T27" fmla="*/ 84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5" h="988">
                <a:moveTo>
                  <a:pt x="523" y="841"/>
                </a:moveTo>
                <a:lnTo>
                  <a:pt x="523" y="841"/>
                </a:lnTo>
                <a:cubicBezTo>
                  <a:pt x="698" y="808"/>
                  <a:pt x="829" y="877"/>
                  <a:pt x="887" y="916"/>
                </a:cubicBezTo>
                <a:cubicBezTo>
                  <a:pt x="931" y="889"/>
                  <a:pt x="1014" y="849"/>
                  <a:pt x="1119" y="833"/>
                </a:cubicBezTo>
                <a:cubicBezTo>
                  <a:pt x="1123" y="706"/>
                  <a:pt x="1175" y="495"/>
                  <a:pt x="1356" y="396"/>
                </a:cubicBezTo>
                <a:cubicBezTo>
                  <a:pt x="1364" y="302"/>
                  <a:pt x="1291" y="83"/>
                  <a:pt x="1025" y="39"/>
                </a:cubicBezTo>
                <a:cubicBezTo>
                  <a:pt x="779" y="0"/>
                  <a:pt x="667" y="206"/>
                  <a:pt x="662" y="214"/>
                </a:cubicBezTo>
                <a:cubicBezTo>
                  <a:pt x="652" y="231"/>
                  <a:pt x="637" y="241"/>
                  <a:pt x="619" y="241"/>
                </a:cubicBezTo>
                <a:cubicBezTo>
                  <a:pt x="600" y="243"/>
                  <a:pt x="583" y="235"/>
                  <a:pt x="573" y="221"/>
                </a:cubicBezTo>
                <a:cubicBezTo>
                  <a:pt x="571" y="216"/>
                  <a:pt x="490" y="119"/>
                  <a:pt x="248" y="175"/>
                </a:cubicBezTo>
                <a:cubicBezTo>
                  <a:pt x="50" y="223"/>
                  <a:pt x="8" y="373"/>
                  <a:pt x="0" y="427"/>
                </a:cubicBezTo>
                <a:cubicBezTo>
                  <a:pt x="11" y="433"/>
                  <a:pt x="21" y="441"/>
                  <a:pt x="31" y="447"/>
                </a:cubicBezTo>
                <a:cubicBezTo>
                  <a:pt x="233" y="593"/>
                  <a:pt x="294" y="829"/>
                  <a:pt x="310" y="987"/>
                </a:cubicBezTo>
                <a:cubicBezTo>
                  <a:pt x="354" y="922"/>
                  <a:pt x="419" y="862"/>
                  <a:pt x="523" y="841"/>
                </a:cubicBezTo>
              </a:path>
            </a:pathLst>
          </a:custGeom>
          <a:solidFill>
            <a:schemeClr val="bg1">
              <a:lumMod val="95000"/>
            </a:schemeClr>
          </a:solidFill>
          <a:ln>
            <a:noFill/>
          </a:ln>
          <a:effectLst/>
        </p:spPr>
        <p:txBody>
          <a:bodyPr wrap="none" anchor="ctr"/>
          <a:lstStyle/>
          <a:p>
            <a:endParaRPr lang="en-US" sz="5397"/>
          </a:p>
        </p:txBody>
      </p:sp>
      <p:sp>
        <p:nvSpPr>
          <p:cNvPr id="110" name="TextBox 109"/>
          <p:cNvSpPr txBox="1"/>
          <p:nvPr userDrawn="1"/>
        </p:nvSpPr>
        <p:spPr>
          <a:xfrm>
            <a:off x="7325302" y="2929145"/>
            <a:ext cx="852569" cy="507831"/>
          </a:xfrm>
          <a:prstGeom prst="rect">
            <a:avLst/>
          </a:prstGeom>
          <a:noFill/>
        </p:spPr>
        <p:txBody>
          <a:bodyPr wrap="square" rtlCol="0">
            <a:spAutoFit/>
          </a:bodyPr>
          <a:lstStyle/>
          <a:p>
            <a:pPr algn="ctr"/>
            <a:r>
              <a:rPr lang="en-US" sz="2700" b="1">
                <a:solidFill>
                  <a:schemeClr val="accent2"/>
                </a:solidFill>
                <a:latin typeface="Open Sans Extrabold" panose="020B0606030504020204" pitchFamily="34" charset="0"/>
                <a:ea typeface="Open Sans Extrabold" panose="020B0606030504020204" pitchFamily="34" charset="0"/>
                <a:cs typeface="Open Sans Extrabold" panose="020B0606030504020204" pitchFamily="34" charset="0"/>
              </a:rPr>
              <a:t>2</a:t>
            </a:r>
          </a:p>
        </p:txBody>
      </p:sp>
      <p:sp>
        <p:nvSpPr>
          <p:cNvPr id="111" name="TextBox 110"/>
          <p:cNvSpPr txBox="1"/>
          <p:nvPr userDrawn="1"/>
        </p:nvSpPr>
        <p:spPr>
          <a:xfrm>
            <a:off x="8169788" y="5266261"/>
            <a:ext cx="384975" cy="507831"/>
          </a:xfrm>
          <a:prstGeom prst="rect">
            <a:avLst/>
          </a:prstGeom>
          <a:noFill/>
        </p:spPr>
        <p:txBody>
          <a:bodyPr wrap="square" rtlCol="0">
            <a:spAutoFit/>
          </a:bodyPr>
          <a:lstStyle/>
          <a:p>
            <a:pPr algn="ctr"/>
            <a:r>
              <a:rPr lang="en-US" sz="2700" b="1">
                <a:solidFill>
                  <a:schemeClr val="accent3"/>
                </a:solidFill>
                <a:latin typeface="Open Sans Extrabold" panose="020B0606030504020204" pitchFamily="34" charset="0"/>
                <a:ea typeface="Open Sans Extrabold" panose="020B0606030504020204" pitchFamily="34" charset="0"/>
                <a:cs typeface="Open Sans Extrabold" panose="020B0606030504020204" pitchFamily="34" charset="0"/>
              </a:rPr>
              <a:t>3</a:t>
            </a:r>
          </a:p>
        </p:txBody>
      </p:sp>
      <p:sp>
        <p:nvSpPr>
          <p:cNvPr id="112" name="TextBox 111"/>
          <p:cNvSpPr txBox="1"/>
          <p:nvPr userDrawn="1"/>
        </p:nvSpPr>
        <p:spPr>
          <a:xfrm>
            <a:off x="3104428" y="2641828"/>
            <a:ext cx="372383" cy="507831"/>
          </a:xfrm>
          <a:prstGeom prst="rect">
            <a:avLst/>
          </a:prstGeom>
          <a:noFill/>
        </p:spPr>
        <p:txBody>
          <a:bodyPr wrap="square" rtlCol="0">
            <a:spAutoFit/>
          </a:bodyPr>
          <a:lstStyle/>
          <a:p>
            <a:pPr algn="r"/>
            <a:r>
              <a:rPr lang="en-US" sz="2700" b="1">
                <a:solidFill>
                  <a:srgbClr val="2DCCD3"/>
                </a:solidFill>
                <a:latin typeface="Open Sans Extrabold" panose="020B0606030504020204" pitchFamily="34" charset="0"/>
                <a:ea typeface="Open Sans Extrabold" panose="020B0606030504020204" pitchFamily="34" charset="0"/>
                <a:cs typeface="Open Sans Extrabold" panose="020B0606030504020204" pitchFamily="34" charset="0"/>
              </a:rPr>
              <a:t>1</a:t>
            </a:r>
            <a:endParaRPr lang="en-US" sz="8623" b="1">
              <a:solidFill>
                <a:srgbClr val="2DCCD3"/>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6" name="Text Placeholder 115"/>
          <p:cNvSpPr>
            <a:spLocks noGrp="1"/>
          </p:cNvSpPr>
          <p:nvPr>
            <p:ph type="body" sz="quarter" idx="10"/>
          </p:nvPr>
        </p:nvSpPr>
        <p:spPr>
          <a:xfrm>
            <a:off x="507869" y="2019302"/>
            <a:ext cx="2596474" cy="1724025"/>
          </a:xfrm>
        </p:spPr>
        <p:txBody>
          <a:bodyPr>
            <a:normAutofit/>
          </a:bodyPr>
          <a:lstStyle>
            <a:lvl1pPr marL="0" indent="0">
              <a:buNone/>
              <a:defRPr sz="2000"/>
            </a:lvl1pPr>
          </a:lstStyle>
          <a:p>
            <a:pPr lvl="0"/>
            <a:r>
              <a:rPr lang="en-US"/>
              <a:t>Click to edit Master text styles</a:t>
            </a:r>
          </a:p>
        </p:txBody>
      </p:sp>
      <p:sp>
        <p:nvSpPr>
          <p:cNvPr id="117" name="Text Placeholder 115"/>
          <p:cNvSpPr>
            <a:spLocks noGrp="1"/>
          </p:cNvSpPr>
          <p:nvPr>
            <p:ph type="body" sz="quarter" idx="11"/>
          </p:nvPr>
        </p:nvSpPr>
        <p:spPr>
          <a:xfrm>
            <a:off x="8025693" y="2409690"/>
            <a:ext cx="2596474" cy="1724025"/>
          </a:xfrm>
        </p:spPr>
        <p:txBody>
          <a:bodyPr>
            <a:normAutofit/>
          </a:bodyPr>
          <a:lstStyle>
            <a:lvl1pPr marL="0" indent="0">
              <a:buNone/>
              <a:defRPr sz="2000"/>
            </a:lvl1pPr>
          </a:lstStyle>
          <a:p>
            <a:pPr lvl="0"/>
            <a:r>
              <a:rPr lang="en-US"/>
              <a:t>Click to edit Master text styles</a:t>
            </a:r>
          </a:p>
        </p:txBody>
      </p:sp>
      <p:sp>
        <p:nvSpPr>
          <p:cNvPr id="118" name="Text Placeholder 115"/>
          <p:cNvSpPr>
            <a:spLocks noGrp="1"/>
          </p:cNvSpPr>
          <p:nvPr>
            <p:ph type="body" sz="quarter" idx="12"/>
          </p:nvPr>
        </p:nvSpPr>
        <p:spPr>
          <a:xfrm>
            <a:off x="8611584" y="4697002"/>
            <a:ext cx="2596474" cy="1488083"/>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5285878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aphic 8">
    <p:spTree>
      <p:nvGrpSpPr>
        <p:cNvPr id="1" name=""/>
        <p:cNvGrpSpPr/>
        <p:nvPr/>
      </p:nvGrpSpPr>
      <p:grpSpPr>
        <a:xfrm>
          <a:off x="0" y="0"/>
          <a:ext cx="0" cy="0"/>
          <a:chOff x="0" y="0"/>
          <a:chExt cx="0" cy="0"/>
        </a:xfrm>
      </p:grpSpPr>
      <p:grpSp>
        <p:nvGrpSpPr>
          <p:cNvPr id="3" name="Group 2"/>
          <p:cNvGrpSpPr/>
          <p:nvPr userDrawn="1"/>
        </p:nvGrpSpPr>
        <p:grpSpPr>
          <a:xfrm>
            <a:off x="5787725" y="1618421"/>
            <a:ext cx="7950425" cy="4577842"/>
            <a:chOff x="5898415" y="1976415"/>
            <a:chExt cx="5654530" cy="3255020"/>
          </a:xfrm>
        </p:grpSpPr>
        <p:sp>
          <p:nvSpPr>
            <p:cNvPr id="4" name="Freeform 45"/>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5" name="Freeform 46"/>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6" name="Freeform 47"/>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7" name="Freeform 48"/>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8" name="Rectangle 50"/>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9" name="Freeform 51"/>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0" name="Rectangle 52"/>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1" name="Oval 54"/>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2" name="Oval 55"/>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3" name="Oval 56"/>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4" name="Oval 57"/>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5" name="Freeform 58"/>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grpSp>
      <p:graphicFrame>
        <p:nvGraphicFramePr>
          <p:cNvPr id="16" name="Chart 15"/>
          <p:cNvGraphicFramePr/>
          <p:nvPr userDrawn="1"/>
        </p:nvGraphicFramePr>
        <p:xfrm>
          <a:off x="7010992" y="2314205"/>
          <a:ext cx="5553718" cy="2816348"/>
        </p:xfrm>
        <a:graphic>
          <a:graphicData uri="http://schemas.openxmlformats.org/drawingml/2006/chart">
            <c:chart xmlns:c="http://schemas.openxmlformats.org/drawingml/2006/chart" xmlns:r="http://schemas.openxmlformats.org/officeDocument/2006/relationships" r:id="rId2"/>
          </a:graphicData>
        </a:graphic>
      </p:graphicFrame>
      <p:sp>
        <p:nvSpPr>
          <p:cNvPr id="19" name="Title Placeholder 1">
            <a:extLst>
              <a:ext uri="{FF2B5EF4-FFF2-40B4-BE49-F238E27FC236}">
                <a16:creationId xmlns:a16="http://schemas.microsoft.com/office/drawing/2014/main" id="{52F11403-DA79-5C40-BF3F-17C97ED04F8A}"/>
              </a:ext>
            </a:extLst>
          </p:cNvPr>
          <p:cNvSpPr>
            <a:spLocks noGrp="1"/>
          </p:cNvSpPr>
          <p:nvPr>
            <p:ph type="title"/>
          </p:nvPr>
        </p:nvSpPr>
        <p:spPr>
          <a:xfrm>
            <a:off x="507868" y="228600"/>
            <a:ext cx="109648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20" name="Text Placeholder 4">
            <a:extLst>
              <a:ext uri="{FF2B5EF4-FFF2-40B4-BE49-F238E27FC236}">
                <a16:creationId xmlns:a16="http://schemas.microsoft.com/office/drawing/2014/main" id="{1E5A938C-CE18-F54C-BEF9-505E2332EEF3}"/>
              </a:ext>
            </a:extLst>
          </p:cNvPr>
          <p:cNvSpPr>
            <a:spLocks noGrp="1"/>
          </p:cNvSpPr>
          <p:nvPr>
            <p:ph type="body" sz="quarter" idx="10"/>
          </p:nvPr>
        </p:nvSpPr>
        <p:spPr>
          <a:xfrm>
            <a:off x="507869" y="1531917"/>
            <a:ext cx="570843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2788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 name="Title 1"/>
          <p:cNvSpPr>
            <a:spLocks noGrp="1"/>
          </p:cNvSpPr>
          <p:nvPr>
            <p:ph type="title"/>
          </p:nvPr>
        </p:nvSpPr>
        <p:spPr>
          <a:xfrm>
            <a:off x="424073" y="1996312"/>
            <a:ext cx="8881659" cy="1759104"/>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507869" y="3808754"/>
            <a:ext cx="7544375" cy="2019300"/>
          </a:xfrm>
        </p:spPr>
        <p:txBody>
          <a:bodyPr>
            <a:normAutofit/>
          </a:bodyPr>
          <a:lstStyle>
            <a:lvl1pPr marL="0" indent="0">
              <a:buNone/>
              <a:defRPr sz="3599">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5970906"/>
            <a:ext cx="1590642" cy="629429"/>
          </a:xfrm>
          <a:prstGeom prst="rect">
            <a:avLst/>
          </a:prstGeom>
        </p:spPr>
      </p:pic>
      <p:sp>
        <p:nvSpPr>
          <p:cNvPr id="14" name="Right Triangle 13">
            <a:extLst>
              <a:ext uri="{FF2B5EF4-FFF2-40B4-BE49-F238E27FC236}">
                <a16:creationId xmlns:a16="http://schemas.microsoft.com/office/drawing/2014/main" id="{BA51A2CB-DEA5-E648-B477-EDB42CDE57EC}"/>
              </a:ext>
            </a:extLst>
          </p:cNvPr>
          <p:cNvSpPr/>
          <p:nvPr userDrawn="1"/>
        </p:nvSpPr>
        <p:spPr>
          <a:xfrm flipH="1">
            <a:off x="8131032" y="0"/>
            <a:ext cx="4057793" cy="6858000"/>
          </a:xfrm>
          <a:prstGeom prst="rtTriangle">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13" name="Picture 12">
            <a:extLst>
              <a:ext uri="{FF2B5EF4-FFF2-40B4-BE49-F238E27FC236}">
                <a16:creationId xmlns:a16="http://schemas.microsoft.com/office/drawing/2014/main" id="{1F663B73-8422-294E-94B7-3924DE25074B}"/>
              </a:ext>
            </a:extLst>
          </p:cNvPr>
          <p:cNvPicPr>
            <a:picLocks noChangeAspect="1"/>
          </p:cNvPicPr>
          <p:nvPr userDrawn="1"/>
        </p:nvPicPr>
        <p:blipFill>
          <a:blip r:embed="rId3" cstate="email">
            <a:alphaModFix amt="35000"/>
            <a:extLst>
              <a:ext uri="{28A0092B-C50C-407E-A947-70E740481C1C}">
                <a14:useLocalDpi xmlns:a14="http://schemas.microsoft.com/office/drawing/2010/main" val="0"/>
              </a:ext>
            </a:extLst>
          </a:blip>
          <a:stretch>
            <a:fillRect/>
          </a:stretch>
        </p:blipFill>
        <p:spPr>
          <a:xfrm rot="1848070">
            <a:off x="9840876" y="2975187"/>
            <a:ext cx="1188888" cy="3775949"/>
          </a:xfrm>
          <a:prstGeom prst="rect">
            <a:avLst/>
          </a:prstGeom>
        </p:spPr>
      </p:pic>
      <p:grpSp>
        <p:nvGrpSpPr>
          <p:cNvPr id="10" name="Group 9">
            <a:extLst>
              <a:ext uri="{FF2B5EF4-FFF2-40B4-BE49-F238E27FC236}">
                <a16:creationId xmlns:a16="http://schemas.microsoft.com/office/drawing/2014/main" id="{46849F3B-A36C-8C44-9AA2-BC9AB8AF4C0C}"/>
              </a:ext>
            </a:extLst>
          </p:cNvPr>
          <p:cNvGrpSpPr/>
          <p:nvPr userDrawn="1"/>
        </p:nvGrpSpPr>
        <p:grpSpPr>
          <a:xfrm>
            <a:off x="87609" y="267987"/>
            <a:ext cx="11887088" cy="175769"/>
            <a:chOff x="-556175" y="5388428"/>
            <a:chExt cx="10099009" cy="149291"/>
          </a:xfrm>
        </p:grpSpPr>
        <p:grpSp>
          <p:nvGrpSpPr>
            <p:cNvPr id="11" name="Group 10">
              <a:extLst>
                <a:ext uri="{FF2B5EF4-FFF2-40B4-BE49-F238E27FC236}">
                  <a16:creationId xmlns:a16="http://schemas.microsoft.com/office/drawing/2014/main" id="{BAA4EA4B-0CF8-7A41-9056-B4300BB4E6F8}"/>
                </a:ext>
              </a:extLst>
            </p:cNvPr>
            <p:cNvGrpSpPr/>
            <p:nvPr userDrawn="1"/>
          </p:nvGrpSpPr>
          <p:grpSpPr>
            <a:xfrm>
              <a:off x="-556175" y="5388428"/>
              <a:ext cx="2501953" cy="149291"/>
              <a:chOff x="6927228" y="7552706"/>
              <a:chExt cx="5016271" cy="227062"/>
            </a:xfrm>
          </p:grpSpPr>
          <p:sp>
            <p:nvSpPr>
              <p:cNvPr id="161" name="Oval 160">
                <a:extLst>
                  <a:ext uri="{FF2B5EF4-FFF2-40B4-BE49-F238E27FC236}">
                    <a16:creationId xmlns:a16="http://schemas.microsoft.com/office/drawing/2014/main" id="{206EA435-3B39-1A4E-9264-AA3E38A14AC5}"/>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2" name="Oval 161">
                <a:extLst>
                  <a:ext uri="{FF2B5EF4-FFF2-40B4-BE49-F238E27FC236}">
                    <a16:creationId xmlns:a16="http://schemas.microsoft.com/office/drawing/2014/main" id="{D5EA43B9-62CB-0043-BD26-C0A6AEE23226}"/>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3" name="Oval 162">
                <a:extLst>
                  <a:ext uri="{FF2B5EF4-FFF2-40B4-BE49-F238E27FC236}">
                    <a16:creationId xmlns:a16="http://schemas.microsoft.com/office/drawing/2014/main" id="{35ED08B7-16D9-964D-B7D7-AAA79B310D0B}"/>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4" name="Oval 163">
                <a:extLst>
                  <a:ext uri="{FF2B5EF4-FFF2-40B4-BE49-F238E27FC236}">
                    <a16:creationId xmlns:a16="http://schemas.microsoft.com/office/drawing/2014/main" id="{A2EC5139-D0F4-1649-95F8-76716460EEBE}"/>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5" name="Oval 164">
                <a:extLst>
                  <a:ext uri="{FF2B5EF4-FFF2-40B4-BE49-F238E27FC236}">
                    <a16:creationId xmlns:a16="http://schemas.microsoft.com/office/drawing/2014/main" id="{220B3E14-7E42-5847-BBF7-8C5B6F70ABE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6" name="Oval 165">
                <a:extLst>
                  <a:ext uri="{FF2B5EF4-FFF2-40B4-BE49-F238E27FC236}">
                    <a16:creationId xmlns:a16="http://schemas.microsoft.com/office/drawing/2014/main" id="{6BFEC779-EE9D-3644-A71C-DA568EE9AEC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7" name="Oval 166">
                <a:extLst>
                  <a:ext uri="{FF2B5EF4-FFF2-40B4-BE49-F238E27FC236}">
                    <a16:creationId xmlns:a16="http://schemas.microsoft.com/office/drawing/2014/main" id="{2C5EE8FE-03A8-3A42-B5AE-32700953783A}"/>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8" name="Oval 167">
                <a:extLst>
                  <a:ext uri="{FF2B5EF4-FFF2-40B4-BE49-F238E27FC236}">
                    <a16:creationId xmlns:a16="http://schemas.microsoft.com/office/drawing/2014/main" id="{282F8862-91FA-D54D-804C-7D999652662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9" name="Oval 168">
                <a:extLst>
                  <a:ext uri="{FF2B5EF4-FFF2-40B4-BE49-F238E27FC236}">
                    <a16:creationId xmlns:a16="http://schemas.microsoft.com/office/drawing/2014/main" id="{27F06E37-9335-8B41-B4CC-87D6F329E9FE}"/>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0" name="Oval 169">
                <a:extLst>
                  <a:ext uri="{FF2B5EF4-FFF2-40B4-BE49-F238E27FC236}">
                    <a16:creationId xmlns:a16="http://schemas.microsoft.com/office/drawing/2014/main" id="{0692EF78-6BE5-4C45-BBDC-934B7DED276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1" name="Oval 170">
                <a:extLst>
                  <a:ext uri="{FF2B5EF4-FFF2-40B4-BE49-F238E27FC236}">
                    <a16:creationId xmlns:a16="http://schemas.microsoft.com/office/drawing/2014/main" id="{2BAB7C71-2CA6-3245-8EA0-EB003D734BF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2" name="Oval 171">
                <a:extLst>
                  <a:ext uri="{FF2B5EF4-FFF2-40B4-BE49-F238E27FC236}">
                    <a16:creationId xmlns:a16="http://schemas.microsoft.com/office/drawing/2014/main" id="{D6793FF5-7C9E-044A-86D6-1455FB5A2DDD}"/>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3" name="Oval 172">
                <a:extLst>
                  <a:ext uri="{FF2B5EF4-FFF2-40B4-BE49-F238E27FC236}">
                    <a16:creationId xmlns:a16="http://schemas.microsoft.com/office/drawing/2014/main" id="{21410636-46E9-0C40-983D-F63A106EB8B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4" name="Oval 173">
                <a:extLst>
                  <a:ext uri="{FF2B5EF4-FFF2-40B4-BE49-F238E27FC236}">
                    <a16:creationId xmlns:a16="http://schemas.microsoft.com/office/drawing/2014/main" id="{5F3A8CAD-C5ED-C444-A400-0C8547F3B98D}"/>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5" name="Oval 174">
                <a:extLst>
                  <a:ext uri="{FF2B5EF4-FFF2-40B4-BE49-F238E27FC236}">
                    <a16:creationId xmlns:a16="http://schemas.microsoft.com/office/drawing/2014/main" id="{320009C4-57FB-E347-879B-026F8BE2E9A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6" name="Oval 175">
                <a:extLst>
                  <a:ext uri="{FF2B5EF4-FFF2-40B4-BE49-F238E27FC236}">
                    <a16:creationId xmlns:a16="http://schemas.microsoft.com/office/drawing/2014/main" id="{52D66A40-70DA-7A4A-B43A-06089B443F5E}"/>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7" name="Oval 176">
                <a:extLst>
                  <a:ext uri="{FF2B5EF4-FFF2-40B4-BE49-F238E27FC236}">
                    <a16:creationId xmlns:a16="http://schemas.microsoft.com/office/drawing/2014/main" id="{CEF69C96-8419-2B4C-A171-5886E7B1303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8" name="Oval 177">
                <a:extLst>
                  <a:ext uri="{FF2B5EF4-FFF2-40B4-BE49-F238E27FC236}">
                    <a16:creationId xmlns:a16="http://schemas.microsoft.com/office/drawing/2014/main" id="{3E56D531-54E8-AC49-BD86-18B61197083E}"/>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9" name="Oval 178">
                <a:extLst>
                  <a:ext uri="{FF2B5EF4-FFF2-40B4-BE49-F238E27FC236}">
                    <a16:creationId xmlns:a16="http://schemas.microsoft.com/office/drawing/2014/main" id="{EFF6591B-A675-874E-98FC-C3BBB873E5B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0" name="Oval 179">
                <a:extLst>
                  <a:ext uri="{FF2B5EF4-FFF2-40B4-BE49-F238E27FC236}">
                    <a16:creationId xmlns:a16="http://schemas.microsoft.com/office/drawing/2014/main" id="{CA3ABE9B-58D0-AB45-9483-E99BB2BD534B}"/>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1" name="Oval 180">
                <a:extLst>
                  <a:ext uri="{FF2B5EF4-FFF2-40B4-BE49-F238E27FC236}">
                    <a16:creationId xmlns:a16="http://schemas.microsoft.com/office/drawing/2014/main" id="{FA497271-DD48-F544-92DE-297E50BF2CBC}"/>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2" name="Oval 181">
                <a:extLst>
                  <a:ext uri="{FF2B5EF4-FFF2-40B4-BE49-F238E27FC236}">
                    <a16:creationId xmlns:a16="http://schemas.microsoft.com/office/drawing/2014/main" id="{6047BD6A-FAC4-BA41-83BD-ADF28AB2314E}"/>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3" name="Oval 182">
                <a:extLst>
                  <a:ext uri="{FF2B5EF4-FFF2-40B4-BE49-F238E27FC236}">
                    <a16:creationId xmlns:a16="http://schemas.microsoft.com/office/drawing/2014/main" id="{4557C642-121B-A94B-9D58-90610EB1EEB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4" name="Oval 183">
                <a:extLst>
                  <a:ext uri="{FF2B5EF4-FFF2-40B4-BE49-F238E27FC236}">
                    <a16:creationId xmlns:a16="http://schemas.microsoft.com/office/drawing/2014/main" id="{BC9BB053-2BE3-1C4E-A8E0-083CA7852A46}"/>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5" name="Oval 184">
                <a:extLst>
                  <a:ext uri="{FF2B5EF4-FFF2-40B4-BE49-F238E27FC236}">
                    <a16:creationId xmlns:a16="http://schemas.microsoft.com/office/drawing/2014/main" id="{5F7257CA-A586-C542-9397-B0ECDA2092C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6" name="Oval 185">
                <a:extLst>
                  <a:ext uri="{FF2B5EF4-FFF2-40B4-BE49-F238E27FC236}">
                    <a16:creationId xmlns:a16="http://schemas.microsoft.com/office/drawing/2014/main" id="{05EDE776-0D5C-2740-B029-608E8A0B728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7" name="Oval 186">
                <a:extLst>
                  <a:ext uri="{FF2B5EF4-FFF2-40B4-BE49-F238E27FC236}">
                    <a16:creationId xmlns:a16="http://schemas.microsoft.com/office/drawing/2014/main" id="{38F1A9F1-03E2-EC44-B4A9-C58A91EF35F0}"/>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8" name="Oval 187">
                <a:extLst>
                  <a:ext uri="{FF2B5EF4-FFF2-40B4-BE49-F238E27FC236}">
                    <a16:creationId xmlns:a16="http://schemas.microsoft.com/office/drawing/2014/main" id="{CD7B96AA-1058-D641-88C8-0A5CB5E2394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9" name="Oval 188">
                <a:extLst>
                  <a:ext uri="{FF2B5EF4-FFF2-40B4-BE49-F238E27FC236}">
                    <a16:creationId xmlns:a16="http://schemas.microsoft.com/office/drawing/2014/main" id="{03E4956F-85F7-DC45-B89C-336CCB07CF64}"/>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0" name="Oval 189">
                <a:extLst>
                  <a:ext uri="{FF2B5EF4-FFF2-40B4-BE49-F238E27FC236}">
                    <a16:creationId xmlns:a16="http://schemas.microsoft.com/office/drawing/2014/main" id="{A1FC606C-0C3B-EB45-A465-7069D3D635D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1" name="Oval 190">
                <a:extLst>
                  <a:ext uri="{FF2B5EF4-FFF2-40B4-BE49-F238E27FC236}">
                    <a16:creationId xmlns:a16="http://schemas.microsoft.com/office/drawing/2014/main" id="{7D12103E-4B30-8449-843E-30AAE60B8A82}"/>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2" name="Oval 191">
                <a:extLst>
                  <a:ext uri="{FF2B5EF4-FFF2-40B4-BE49-F238E27FC236}">
                    <a16:creationId xmlns:a16="http://schemas.microsoft.com/office/drawing/2014/main" id="{D65CF63B-CF5C-B54B-AA26-CCC3386B56E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3" name="Oval 192">
                <a:extLst>
                  <a:ext uri="{FF2B5EF4-FFF2-40B4-BE49-F238E27FC236}">
                    <a16:creationId xmlns:a16="http://schemas.microsoft.com/office/drawing/2014/main" id="{961E9018-B192-AE4A-BE72-E10E70EEE3B6}"/>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4" name="Oval 193">
                <a:extLst>
                  <a:ext uri="{FF2B5EF4-FFF2-40B4-BE49-F238E27FC236}">
                    <a16:creationId xmlns:a16="http://schemas.microsoft.com/office/drawing/2014/main" id="{B21BB6D3-5206-6540-9DAF-5937D6318AB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5" name="Oval 194">
                <a:extLst>
                  <a:ext uri="{FF2B5EF4-FFF2-40B4-BE49-F238E27FC236}">
                    <a16:creationId xmlns:a16="http://schemas.microsoft.com/office/drawing/2014/main" id="{72734CD3-210C-E54F-BFD1-65900AF41C09}"/>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6" name="Oval 195">
                <a:extLst>
                  <a:ext uri="{FF2B5EF4-FFF2-40B4-BE49-F238E27FC236}">
                    <a16:creationId xmlns:a16="http://schemas.microsoft.com/office/drawing/2014/main" id="{0CDECCAF-6C45-3B40-8579-14A9A8E0A71A}"/>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7" name="Oval 196">
                <a:extLst>
                  <a:ext uri="{FF2B5EF4-FFF2-40B4-BE49-F238E27FC236}">
                    <a16:creationId xmlns:a16="http://schemas.microsoft.com/office/drawing/2014/main" id="{3E35EC5F-6544-4B48-BC39-84B339EC4F2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8" name="Oval 197">
                <a:extLst>
                  <a:ext uri="{FF2B5EF4-FFF2-40B4-BE49-F238E27FC236}">
                    <a16:creationId xmlns:a16="http://schemas.microsoft.com/office/drawing/2014/main" id="{CBF089D7-C027-684B-A375-0E28298696B4}"/>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9" name="Oval 198">
                <a:extLst>
                  <a:ext uri="{FF2B5EF4-FFF2-40B4-BE49-F238E27FC236}">
                    <a16:creationId xmlns:a16="http://schemas.microsoft.com/office/drawing/2014/main" id="{9843EBFF-53A7-FB46-B38F-9D9206589FE7}"/>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0" name="Oval 199">
                <a:extLst>
                  <a:ext uri="{FF2B5EF4-FFF2-40B4-BE49-F238E27FC236}">
                    <a16:creationId xmlns:a16="http://schemas.microsoft.com/office/drawing/2014/main" id="{41028949-1888-F34C-BBDE-AF873F5068F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1" name="Oval 200">
                <a:extLst>
                  <a:ext uri="{FF2B5EF4-FFF2-40B4-BE49-F238E27FC236}">
                    <a16:creationId xmlns:a16="http://schemas.microsoft.com/office/drawing/2014/main" id="{2CCF133F-B5D1-E549-B56F-5A377FC24782}"/>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2" name="Oval 201">
                <a:extLst>
                  <a:ext uri="{FF2B5EF4-FFF2-40B4-BE49-F238E27FC236}">
                    <a16:creationId xmlns:a16="http://schemas.microsoft.com/office/drawing/2014/main" id="{667AB8A7-7D04-8A4E-BDB7-786262071A3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3" name="Oval 202">
                <a:extLst>
                  <a:ext uri="{FF2B5EF4-FFF2-40B4-BE49-F238E27FC236}">
                    <a16:creationId xmlns:a16="http://schemas.microsoft.com/office/drawing/2014/main" id="{284D9588-B2DD-5F41-B5C5-EB92FA37FB36}"/>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4" name="Oval 203">
                <a:extLst>
                  <a:ext uri="{FF2B5EF4-FFF2-40B4-BE49-F238E27FC236}">
                    <a16:creationId xmlns:a16="http://schemas.microsoft.com/office/drawing/2014/main" id="{5C945B8F-AA7E-E842-9927-5BE1D804A630}"/>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5" name="Oval 204">
                <a:extLst>
                  <a:ext uri="{FF2B5EF4-FFF2-40B4-BE49-F238E27FC236}">
                    <a16:creationId xmlns:a16="http://schemas.microsoft.com/office/drawing/2014/main" id="{BE0CA13D-85EC-EE42-8D6A-2E584B3F76E2}"/>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6" name="Oval 205">
                <a:extLst>
                  <a:ext uri="{FF2B5EF4-FFF2-40B4-BE49-F238E27FC236}">
                    <a16:creationId xmlns:a16="http://schemas.microsoft.com/office/drawing/2014/main" id="{A49A9E47-0078-C542-BAB2-E864FF94B51E}"/>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7" name="Oval 206">
                <a:extLst>
                  <a:ext uri="{FF2B5EF4-FFF2-40B4-BE49-F238E27FC236}">
                    <a16:creationId xmlns:a16="http://schemas.microsoft.com/office/drawing/2014/main" id="{4B56A45B-DF1A-654B-87B5-D57C99E66554}"/>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8" name="Oval 207">
                <a:extLst>
                  <a:ext uri="{FF2B5EF4-FFF2-40B4-BE49-F238E27FC236}">
                    <a16:creationId xmlns:a16="http://schemas.microsoft.com/office/drawing/2014/main" id="{143CAC94-7C36-CC43-A7AB-21771234750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2" name="Group 11">
              <a:extLst>
                <a:ext uri="{FF2B5EF4-FFF2-40B4-BE49-F238E27FC236}">
                  <a16:creationId xmlns:a16="http://schemas.microsoft.com/office/drawing/2014/main" id="{9271FEA2-63D5-3D41-B42F-34CF16015121}"/>
                </a:ext>
              </a:extLst>
            </p:cNvPr>
            <p:cNvGrpSpPr/>
            <p:nvPr userDrawn="1"/>
          </p:nvGrpSpPr>
          <p:grpSpPr>
            <a:xfrm>
              <a:off x="2008922" y="5388428"/>
              <a:ext cx="2501953" cy="149291"/>
              <a:chOff x="6927228" y="7552706"/>
              <a:chExt cx="5016271" cy="227062"/>
            </a:xfrm>
          </p:grpSpPr>
          <p:sp>
            <p:nvSpPr>
              <p:cNvPr id="113" name="Oval 112">
                <a:extLst>
                  <a:ext uri="{FF2B5EF4-FFF2-40B4-BE49-F238E27FC236}">
                    <a16:creationId xmlns:a16="http://schemas.microsoft.com/office/drawing/2014/main" id="{894C953C-BB22-5941-A86F-4576188E3217}"/>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4" name="Oval 113">
                <a:extLst>
                  <a:ext uri="{FF2B5EF4-FFF2-40B4-BE49-F238E27FC236}">
                    <a16:creationId xmlns:a16="http://schemas.microsoft.com/office/drawing/2014/main" id="{2EA00C85-0CCB-D140-A4FF-1CEE0765A6E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5" name="Oval 114">
                <a:extLst>
                  <a:ext uri="{FF2B5EF4-FFF2-40B4-BE49-F238E27FC236}">
                    <a16:creationId xmlns:a16="http://schemas.microsoft.com/office/drawing/2014/main" id="{80C65E66-C0FC-9746-A5C2-73876510E674}"/>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6" name="Oval 115">
                <a:extLst>
                  <a:ext uri="{FF2B5EF4-FFF2-40B4-BE49-F238E27FC236}">
                    <a16:creationId xmlns:a16="http://schemas.microsoft.com/office/drawing/2014/main" id="{3AC81CF0-E6A4-A84A-B2A9-31B6A24729CF}"/>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7" name="Oval 116">
                <a:extLst>
                  <a:ext uri="{FF2B5EF4-FFF2-40B4-BE49-F238E27FC236}">
                    <a16:creationId xmlns:a16="http://schemas.microsoft.com/office/drawing/2014/main" id="{6D10E6C4-A13B-8E41-9A1C-F4C00B3BDBC4}"/>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8" name="Oval 117">
                <a:extLst>
                  <a:ext uri="{FF2B5EF4-FFF2-40B4-BE49-F238E27FC236}">
                    <a16:creationId xmlns:a16="http://schemas.microsoft.com/office/drawing/2014/main" id="{AA1E8F3D-0110-3A4E-9EAC-0EFCFF2076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9" name="Oval 118">
                <a:extLst>
                  <a:ext uri="{FF2B5EF4-FFF2-40B4-BE49-F238E27FC236}">
                    <a16:creationId xmlns:a16="http://schemas.microsoft.com/office/drawing/2014/main" id="{8C9CBEBC-B64D-AC4A-85F5-BE5979E4518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0" name="Oval 119">
                <a:extLst>
                  <a:ext uri="{FF2B5EF4-FFF2-40B4-BE49-F238E27FC236}">
                    <a16:creationId xmlns:a16="http://schemas.microsoft.com/office/drawing/2014/main" id="{7084259B-5DFA-4B48-BFC3-A1D39F94CF22}"/>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1" name="Oval 120">
                <a:extLst>
                  <a:ext uri="{FF2B5EF4-FFF2-40B4-BE49-F238E27FC236}">
                    <a16:creationId xmlns:a16="http://schemas.microsoft.com/office/drawing/2014/main" id="{EA507884-B494-8046-A308-D41F54A24A1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2" name="Oval 121">
                <a:extLst>
                  <a:ext uri="{FF2B5EF4-FFF2-40B4-BE49-F238E27FC236}">
                    <a16:creationId xmlns:a16="http://schemas.microsoft.com/office/drawing/2014/main" id="{A7C35056-71D8-3642-9332-D86979563E6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3" name="Oval 122">
                <a:extLst>
                  <a:ext uri="{FF2B5EF4-FFF2-40B4-BE49-F238E27FC236}">
                    <a16:creationId xmlns:a16="http://schemas.microsoft.com/office/drawing/2014/main" id="{23088FCA-1B41-CA42-834B-72F386B1D978}"/>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4" name="Oval 123">
                <a:extLst>
                  <a:ext uri="{FF2B5EF4-FFF2-40B4-BE49-F238E27FC236}">
                    <a16:creationId xmlns:a16="http://schemas.microsoft.com/office/drawing/2014/main" id="{1DE9A8B9-7CC6-E148-B5CE-05828D1A2DA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5" name="Oval 124">
                <a:extLst>
                  <a:ext uri="{FF2B5EF4-FFF2-40B4-BE49-F238E27FC236}">
                    <a16:creationId xmlns:a16="http://schemas.microsoft.com/office/drawing/2014/main" id="{29C402EC-E63B-1C4D-9325-95E50C98D071}"/>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6" name="Oval 125">
                <a:extLst>
                  <a:ext uri="{FF2B5EF4-FFF2-40B4-BE49-F238E27FC236}">
                    <a16:creationId xmlns:a16="http://schemas.microsoft.com/office/drawing/2014/main" id="{3C0C01AD-0EA0-6E4C-90AD-2A1767CF3E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7" name="Oval 126">
                <a:extLst>
                  <a:ext uri="{FF2B5EF4-FFF2-40B4-BE49-F238E27FC236}">
                    <a16:creationId xmlns:a16="http://schemas.microsoft.com/office/drawing/2014/main" id="{578D1D3C-64A9-E441-BA32-D4CE23C15B8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8" name="Oval 127">
                <a:extLst>
                  <a:ext uri="{FF2B5EF4-FFF2-40B4-BE49-F238E27FC236}">
                    <a16:creationId xmlns:a16="http://schemas.microsoft.com/office/drawing/2014/main" id="{0F597194-2DF6-F74F-A333-DD473431EF9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9" name="Oval 128">
                <a:extLst>
                  <a:ext uri="{FF2B5EF4-FFF2-40B4-BE49-F238E27FC236}">
                    <a16:creationId xmlns:a16="http://schemas.microsoft.com/office/drawing/2014/main" id="{BCE48169-247C-8E48-8D4A-D50F7EA62510}"/>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0" name="Oval 129">
                <a:extLst>
                  <a:ext uri="{FF2B5EF4-FFF2-40B4-BE49-F238E27FC236}">
                    <a16:creationId xmlns:a16="http://schemas.microsoft.com/office/drawing/2014/main" id="{9DC9EA72-77F7-4046-9AD6-5597059161C2}"/>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1" name="Oval 130">
                <a:extLst>
                  <a:ext uri="{FF2B5EF4-FFF2-40B4-BE49-F238E27FC236}">
                    <a16:creationId xmlns:a16="http://schemas.microsoft.com/office/drawing/2014/main" id="{3501A15D-7A94-C84D-A288-72AB4378AD6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2" name="Oval 131">
                <a:extLst>
                  <a:ext uri="{FF2B5EF4-FFF2-40B4-BE49-F238E27FC236}">
                    <a16:creationId xmlns:a16="http://schemas.microsoft.com/office/drawing/2014/main" id="{2D875C90-7F7B-6F43-90A3-C4BB49F6510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3" name="Oval 132">
                <a:extLst>
                  <a:ext uri="{FF2B5EF4-FFF2-40B4-BE49-F238E27FC236}">
                    <a16:creationId xmlns:a16="http://schemas.microsoft.com/office/drawing/2014/main" id="{97A51128-51B3-5345-A6A0-0CD1A5DD5D2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4" name="Oval 133">
                <a:extLst>
                  <a:ext uri="{FF2B5EF4-FFF2-40B4-BE49-F238E27FC236}">
                    <a16:creationId xmlns:a16="http://schemas.microsoft.com/office/drawing/2014/main" id="{39D97B16-4BF5-0042-9A14-E554F4F224C3}"/>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5" name="Oval 134">
                <a:extLst>
                  <a:ext uri="{FF2B5EF4-FFF2-40B4-BE49-F238E27FC236}">
                    <a16:creationId xmlns:a16="http://schemas.microsoft.com/office/drawing/2014/main" id="{CC7B2743-661D-3C42-8D0C-3780A55414F3}"/>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6" name="Oval 135">
                <a:extLst>
                  <a:ext uri="{FF2B5EF4-FFF2-40B4-BE49-F238E27FC236}">
                    <a16:creationId xmlns:a16="http://schemas.microsoft.com/office/drawing/2014/main" id="{FAEE387C-8086-A946-BD45-1AEE9E4A1D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7" name="Oval 136">
                <a:extLst>
                  <a:ext uri="{FF2B5EF4-FFF2-40B4-BE49-F238E27FC236}">
                    <a16:creationId xmlns:a16="http://schemas.microsoft.com/office/drawing/2014/main" id="{1AA000F0-70C5-954B-B4C8-39FD8FEE501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8" name="Oval 137">
                <a:extLst>
                  <a:ext uri="{FF2B5EF4-FFF2-40B4-BE49-F238E27FC236}">
                    <a16:creationId xmlns:a16="http://schemas.microsoft.com/office/drawing/2014/main" id="{1232A9AE-1A6D-2446-A2C6-A1C9578954D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9" name="Oval 138">
                <a:extLst>
                  <a:ext uri="{FF2B5EF4-FFF2-40B4-BE49-F238E27FC236}">
                    <a16:creationId xmlns:a16="http://schemas.microsoft.com/office/drawing/2014/main" id="{B4D3D3F8-7193-0E43-BC83-1FDB745FD59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0" name="Oval 139">
                <a:extLst>
                  <a:ext uri="{FF2B5EF4-FFF2-40B4-BE49-F238E27FC236}">
                    <a16:creationId xmlns:a16="http://schemas.microsoft.com/office/drawing/2014/main" id="{04DB799C-2504-FF40-86BF-E23EA1BC8124}"/>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1" name="Oval 140">
                <a:extLst>
                  <a:ext uri="{FF2B5EF4-FFF2-40B4-BE49-F238E27FC236}">
                    <a16:creationId xmlns:a16="http://schemas.microsoft.com/office/drawing/2014/main" id="{DBC3635F-F6D5-6249-89CC-D727251C1AF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2" name="Oval 141">
                <a:extLst>
                  <a:ext uri="{FF2B5EF4-FFF2-40B4-BE49-F238E27FC236}">
                    <a16:creationId xmlns:a16="http://schemas.microsoft.com/office/drawing/2014/main" id="{E8C41FB3-7CE9-4347-9450-2E6FA1E167D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3" name="Oval 142">
                <a:extLst>
                  <a:ext uri="{FF2B5EF4-FFF2-40B4-BE49-F238E27FC236}">
                    <a16:creationId xmlns:a16="http://schemas.microsoft.com/office/drawing/2014/main" id="{7B6A150D-F973-CB46-B4B8-2C6319D5AE5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4" name="Oval 143">
                <a:extLst>
                  <a:ext uri="{FF2B5EF4-FFF2-40B4-BE49-F238E27FC236}">
                    <a16:creationId xmlns:a16="http://schemas.microsoft.com/office/drawing/2014/main" id="{EE9B4A2C-6A2C-8849-B220-8F9E5DDDA63D}"/>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5" name="Oval 144">
                <a:extLst>
                  <a:ext uri="{FF2B5EF4-FFF2-40B4-BE49-F238E27FC236}">
                    <a16:creationId xmlns:a16="http://schemas.microsoft.com/office/drawing/2014/main" id="{696FA9B2-93E8-5547-A40B-7255CB269A9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6" name="Oval 145">
                <a:extLst>
                  <a:ext uri="{FF2B5EF4-FFF2-40B4-BE49-F238E27FC236}">
                    <a16:creationId xmlns:a16="http://schemas.microsoft.com/office/drawing/2014/main" id="{33FF8229-5048-FC4F-88B9-BDE0CE2704B8}"/>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7" name="Oval 146">
                <a:extLst>
                  <a:ext uri="{FF2B5EF4-FFF2-40B4-BE49-F238E27FC236}">
                    <a16:creationId xmlns:a16="http://schemas.microsoft.com/office/drawing/2014/main" id="{D4BE7463-43F7-6441-97BC-4E9645FCFDD5}"/>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8" name="Oval 147">
                <a:extLst>
                  <a:ext uri="{FF2B5EF4-FFF2-40B4-BE49-F238E27FC236}">
                    <a16:creationId xmlns:a16="http://schemas.microsoft.com/office/drawing/2014/main" id="{CD175B4F-94B7-4140-BF9E-37ADEB5CACF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9" name="Oval 148">
                <a:extLst>
                  <a:ext uri="{FF2B5EF4-FFF2-40B4-BE49-F238E27FC236}">
                    <a16:creationId xmlns:a16="http://schemas.microsoft.com/office/drawing/2014/main" id="{044F9DCE-2B7F-6841-A58B-9CC735F774A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0" name="Oval 149">
                <a:extLst>
                  <a:ext uri="{FF2B5EF4-FFF2-40B4-BE49-F238E27FC236}">
                    <a16:creationId xmlns:a16="http://schemas.microsoft.com/office/drawing/2014/main" id="{8EBAE5DC-6941-AF42-82E9-54A7CA0AB53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1" name="Oval 150">
                <a:extLst>
                  <a:ext uri="{FF2B5EF4-FFF2-40B4-BE49-F238E27FC236}">
                    <a16:creationId xmlns:a16="http://schemas.microsoft.com/office/drawing/2014/main" id="{48C81B78-6E60-6641-A45F-5DCF72C0D29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2" name="Oval 151">
                <a:extLst>
                  <a:ext uri="{FF2B5EF4-FFF2-40B4-BE49-F238E27FC236}">
                    <a16:creationId xmlns:a16="http://schemas.microsoft.com/office/drawing/2014/main" id="{7B818A35-6020-D742-B5D7-EAE7A8A2C11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3" name="Oval 152">
                <a:extLst>
                  <a:ext uri="{FF2B5EF4-FFF2-40B4-BE49-F238E27FC236}">
                    <a16:creationId xmlns:a16="http://schemas.microsoft.com/office/drawing/2014/main" id="{83F43CDF-AF72-6242-B16C-AFEECA3BE1BE}"/>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4" name="Oval 153">
                <a:extLst>
                  <a:ext uri="{FF2B5EF4-FFF2-40B4-BE49-F238E27FC236}">
                    <a16:creationId xmlns:a16="http://schemas.microsoft.com/office/drawing/2014/main" id="{13774CAA-205E-C449-B2D4-4E1B0D55E19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5" name="Oval 154">
                <a:extLst>
                  <a:ext uri="{FF2B5EF4-FFF2-40B4-BE49-F238E27FC236}">
                    <a16:creationId xmlns:a16="http://schemas.microsoft.com/office/drawing/2014/main" id="{3EDF1371-75B9-F940-8E23-9D71ACFAA2F1}"/>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6" name="Oval 155">
                <a:extLst>
                  <a:ext uri="{FF2B5EF4-FFF2-40B4-BE49-F238E27FC236}">
                    <a16:creationId xmlns:a16="http://schemas.microsoft.com/office/drawing/2014/main" id="{9A0592DC-11B9-8B46-A723-14C71E7FB22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7" name="Oval 156">
                <a:extLst>
                  <a:ext uri="{FF2B5EF4-FFF2-40B4-BE49-F238E27FC236}">
                    <a16:creationId xmlns:a16="http://schemas.microsoft.com/office/drawing/2014/main" id="{C6141967-CC00-4E4B-A51C-CC09653D464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8" name="Oval 157">
                <a:extLst>
                  <a:ext uri="{FF2B5EF4-FFF2-40B4-BE49-F238E27FC236}">
                    <a16:creationId xmlns:a16="http://schemas.microsoft.com/office/drawing/2014/main" id="{1D9D1D30-68A4-C042-9EC8-069758652002}"/>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9" name="Oval 158">
                <a:extLst>
                  <a:ext uri="{FF2B5EF4-FFF2-40B4-BE49-F238E27FC236}">
                    <a16:creationId xmlns:a16="http://schemas.microsoft.com/office/drawing/2014/main" id="{AD3A2933-429F-9648-8695-A933ACCD4671}"/>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0" name="Oval 159">
                <a:extLst>
                  <a:ext uri="{FF2B5EF4-FFF2-40B4-BE49-F238E27FC236}">
                    <a16:creationId xmlns:a16="http://schemas.microsoft.com/office/drawing/2014/main" id="{D460269A-7090-6A4C-A50B-A0C5B593E7A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5" name="Group 14">
              <a:extLst>
                <a:ext uri="{FF2B5EF4-FFF2-40B4-BE49-F238E27FC236}">
                  <a16:creationId xmlns:a16="http://schemas.microsoft.com/office/drawing/2014/main" id="{0E6F950E-B75F-3140-AD9E-332A661FFB23}"/>
                </a:ext>
              </a:extLst>
            </p:cNvPr>
            <p:cNvGrpSpPr/>
            <p:nvPr userDrawn="1"/>
          </p:nvGrpSpPr>
          <p:grpSpPr>
            <a:xfrm>
              <a:off x="4583275" y="5388428"/>
              <a:ext cx="2501953" cy="149291"/>
              <a:chOff x="6927228" y="7552706"/>
              <a:chExt cx="5016271" cy="227062"/>
            </a:xfrm>
          </p:grpSpPr>
          <p:sp>
            <p:nvSpPr>
              <p:cNvPr id="65" name="Oval 64">
                <a:extLst>
                  <a:ext uri="{FF2B5EF4-FFF2-40B4-BE49-F238E27FC236}">
                    <a16:creationId xmlns:a16="http://schemas.microsoft.com/office/drawing/2014/main" id="{384B1DE5-79A5-2843-A72C-E2614B206B8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6" name="Oval 65">
                <a:extLst>
                  <a:ext uri="{FF2B5EF4-FFF2-40B4-BE49-F238E27FC236}">
                    <a16:creationId xmlns:a16="http://schemas.microsoft.com/office/drawing/2014/main" id="{B0BCABE5-4E73-F04F-B3AF-6ECA752A844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7" name="Oval 66">
                <a:extLst>
                  <a:ext uri="{FF2B5EF4-FFF2-40B4-BE49-F238E27FC236}">
                    <a16:creationId xmlns:a16="http://schemas.microsoft.com/office/drawing/2014/main" id="{9DCCCCFC-23A7-6146-8F58-118DC54A289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8" name="Oval 67">
                <a:extLst>
                  <a:ext uri="{FF2B5EF4-FFF2-40B4-BE49-F238E27FC236}">
                    <a16:creationId xmlns:a16="http://schemas.microsoft.com/office/drawing/2014/main" id="{1B89E2E8-9F3F-024A-8A70-426E1BE1078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9" name="Oval 68">
                <a:extLst>
                  <a:ext uri="{FF2B5EF4-FFF2-40B4-BE49-F238E27FC236}">
                    <a16:creationId xmlns:a16="http://schemas.microsoft.com/office/drawing/2014/main" id="{7266D4AC-D67E-A848-B2E5-E5FA49B02013}"/>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0" name="Oval 69">
                <a:extLst>
                  <a:ext uri="{FF2B5EF4-FFF2-40B4-BE49-F238E27FC236}">
                    <a16:creationId xmlns:a16="http://schemas.microsoft.com/office/drawing/2014/main" id="{5668660C-D1CC-C643-AC17-CFED44C6FB9A}"/>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1" name="Oval 70">
                <a:extLst>
                  <a:ext uri="{FF2B5EF4-FFF2-40B4-BE49-F238E27FC236}">
                    <a16:creationId xmlns:a16="http://schemas.microsoft.com/office/drawing/2014/main" id="{A5E0A8E2-FE2C-774C-B8E6-BDF188241F6B}"/>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2" name="Oval 71">
                <a:extLst>
                  <a:ext uri="{FF2B5EF4-FFF2-40B4-BE49-F238E27FC236}">
                    <a16:creationId xmlns:a16="http://schemas.microsoft.com/office/drawing/2014/main" id="{2CC6AB6F-160E-914B-A5A9-2008C220DC2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3" name="Oval 72">
                <a:extLst>
                  <a:ext uri="{FF2B5EF4-FFF2-40B4-BE49-F238E27FC236}">
                    <a16:creationId xmlns:a16="http://schemas.microsoft.com/office/drawing/2014/main" id="{9BC40C0B-FAF1-EB4E-BDF1-EEE06E8489E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4" name="Oval 73">
                <a:extLst>
                  <a:ext uri="{FF2B5EF4-FFF2-40B4-BE49-F238E27FC236}">
                    <a16:creationId xmlns:a16="http://schemas.microsoft.com/office/drawing/2014/main" id="{160E685A-C3DA-904B-9B5E-AFCE86BB473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5" name="Oval 74">
                <a:extLst>
                  <a:ext uri="{FF2B5EF4-FFF2-40B4-BE49-F238E27FC236}">
                    <a16:creationId xmlns:a16="http://schemas.microsoft.com/office/drawing/2014/main" id="{00E897DF-4373-334D-9025-2EC4E028CF6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6" name="Oval 75">
                <a:extLst>
                  <a:ext uri="{FF2B5EF4-FFF2-40B4-BE49-F238E27FC236}">
                    <a16:creationId xmlns:a16="http://schemas.microsoft.com/office/drawing/2014/main" id="{451D9E58-4D3A-7E4D-8FD1-7C47ACDC9CF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7" name="Oval 76">
                <a:extLst>
                  <a:ext uri="{FF2B5EF4-FFF2-40B4-BE49-F238E27FC236}">
                    <a16:creationId xmlns:a16="http://schemas.microsoft.com/office/drawing/2014/main" id="{798E3DCB-A169-DA45-8DAD-FBBE6AA0C39B}"/>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8" name="Oval 77">
                <a:extLst>
                  <a:ext uri="{FF2B5EF4-FFF2-40B4-BE49-F238E27FC236}">
                    <a16:creationId xmlns:a16="http://schemas.microsoft.com/office/drawing/2014/main" id="{31F90A25-4C0D-5F43-B308-586B1AB437B5}"/>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9" name="Oval 78">
                <a:extLst>
                  <a:ext uri="{FF2B5EF4-FFF2-40B4-BE49-F238E27FC236}">
                    <a16:creationId xmlns:a16="http://schemas.microsoft.com/office/drawing/2014/main" id="{C9349908-BFF6-2F40-AD4B-B1318FEE7C4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0" name="Oval 79">
                <a:extLst>
                  <a:ext uri="{FF2B5EF4-FFF2-40B4-BE49-F238E27FC236}">
                    <a16:creationId xmlns:a16="http://schemas.microsoft.com/office/drawing/2014/main" id="{5BFB7C4A-D604-7042-BE02-724E13CADAC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1" name="Oval 80">
                <a:extLst>
                  <a:ext uri="{FF2B5EF4-FFF2-40B4-BE49-F238E27FC236}">
                    <a16:creationId xmlns:a16="http://schemas.microsoft.com/office/drawing/2014/main" id="{9CAACBCD-3198-0C49-B005-294BF0775024}"/>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2" name="Oval 81">
                <a:extLst>
                  <a:ext uri="{FF2B5EF4-FFF2-40B4-BE49-F238E27FC236}">
                    <a16:creationId xmlns:a16="http://schemas.microsoft.com/office/drawing/2014/main" id="{38ABA712-DB38-7E42-8E46-4D72EE198D2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3" name="Oval 82">
                <a:extLst>
                  <a:ext uri="{FF2B5EF4-FFF2-40B4-BE49-F238E27FC236}">
                    <a16:creationId xmlns:a16="http://schemas.microsoft.com/office/drawing/2014/main" id="{7F2DC26A-2292-0C4B-9F27-D34A9389422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4" name="Oval 83">
                <a:extLst>
                  <a:ext uri="{FF2B5EF4-FFF2-40B4-BE49-F238E27FC236}">
                    <a16:creationId xmlns:a16="http://schemas.microsoft.com/office/drawing/2014/main" id="{A1A675BD-5953-E943-B647-1B5DFF04730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5" name="Oval 84">
                <a:extLst>
                  <a:ext uri="{FF2B5EF4-FFF2-40B4-BE49-F238E27FC236}">
                    <a16:creationId xmlns:a16="http://schemas.microsoft.com/office/drawing/2014/main" id="{242D4302-8A69-D34A-808E-4A17E456A16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6" name="Oval 85">
                <a:extLst>
                  <a:ext uri="{FF2B5EF4-FFF2-40B4-BE49-F238E27FC236}">
                    <a16:creationId xmlns:a16="http://schemas.microsoft.com/office/drawing/2014/main" id="{4654412E-AECD-DE48-B3F7-BF5CDAC32A8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7" name="Oval 86">
                <a:extLst>
                  <a:ext uri="{FF2B5EF4-FFF2-40B4-BE49-F238E27FC236}">
                    <a16:creationId xmlns:a16="http://schemas.microsoft.com/office/drawing/2014/main" id="{1A958F87-5DCA-5B4A-9C19-F44BDBF72A3F}"/>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8" name="Oval 87">
                <a:extLst>
                  <a:ext uri="{FF2B5EF4-FFF2-40B4-BE49-F238E27FC236}">
                    <a16:creationId xmlns:a16="http://schemas.microsoft.com/office/drawing/2014/main" id="{1BEE9C6E-F2C5-C248-93F7-9DC7AAD4B2A2}"/>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9" name="Oval 88">
                <a:extLst>
                  <a:ext uri="{FF2B5EF4-FFF2-40B4-BE49-F238E27FC236}">
                    <a16:creationId xmlns:a16="http://schemas.microsoft.com/office/drawing/2014/main" id="{F3C82C40-9F78-604E-8A73-51AD8BC6FBC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0" name="Oval 89">
                <a:extLst>
                  <a:ext uri="{FF2B5EF4-FFF2-40B4-BE49-F238E27FC236}">
                    <a16:creationId xmlns:a16="http://schemas.microsoft.com/office/drawing/2014/main" id="{50B2B591-ADAD-5F4C-AB6B-78058A69926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1" name="Oval 90">
                <a:extLst>
                  <a:ext uri="{FF2B5EF4-FFF2-40B4-BE49-F238E27FC236}">
                    <a16:creationId xmlns:a16="http://schemas.microsoft.com/office/drawing/2014/main" id="{FC064662-D3B2-7245-BFF1-954B6938645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2" name="Oval 91">
                <a:extLst>
                  <a:ext uri="{FF2B5EF4-FFF2-40B4-BE49-F238E27FC236}">
                    <a16:creationId xmlns:a16="http://schemas.microsoft.com/office/drawing/2014/main" id="{3DBD8CC9-1728-0046-9B2C-42CF36A15A6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3" name="Oval 92">
                <a:extLst>
                  <a:ext uri="{FF2B5EF4-FFF2-40B4-BE49-F238E27FC236}">
                    <a16:creationId xmlns:a16="http://schemas.microsoft.com/office/drawing/2014/main" id="{23C68883-5038-444E-9362-6580416174F5}"/>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4" name="Oval 93">
                <a:extLst>
                  <a:ext uri="{FF2B5EF4-FFF2-40B4-BE49-F238E27FC236}">
                    <a16:creationId xmlns:a16="http://schemas.microsoft.com/office/drawing/2014/main" id="{7D8BF9E4-5835-4349-BDB3-C28493C8AD8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5" name="Oval 94">
                <a:extLst>
                  <a:ext uri="{FF2B5EF4-FFF2-40B4-BE49-F238E27FC236}">
                    <a16:creationId xmlns:a16="http://schemas.microsoft.com/office/drawing/2014/main" id="{FFC75BE5-188F-7247-9FA7-B8A4616DDDB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6" name="Oval 95">
                <a:extLst>
                  <a:ext uri="{FF2B5EF4-FFF2-40B4-BE49-F238E27FC236}">
                    <a16:creationId xmlns:a16="http://schemas.microsoft.com/office/drawing/2014/main" id="{A4F523D5-59C6-C948-A06D-E6DEA968208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7" name="Oval 96">
                <a:extLst>
                  <a:ext uri="{FF2B5EF4-FFF2-40B4-BE49-F238E27FC236}">
                    <a16:creationId xmlns:a16="http://schemas.microsoft.com/office/drawing/2014/main" id="{9DEC9ABA-6E25-CA4A-8197-9F26D64ADAB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8" name="Oval 97">
                <a:extLst>
                  <a:ext uri="{FF2B5EF4-FFF2-40B4-BE49-F238E27FC236}">
                    <a16:creationId xmlns:a16="http://schemas.microsoft.com/office/drawing/2014/main" id="{842FDEEB-DDC7-4542-A3D9-3002B836B1B1}"/>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9" name="Oval 98">
                <a:extLst>
                  <a:ext uri="{FF2B5EF4-FFF2-40B4-BE49-F238E27FC236}">
                    <a16:creationId xmlns:a16="http://schemas.microsoft.com/office/drawing/2014/main" id="{43E4B328-0C96-1049-8CAB-E045BA6D333A}"/>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0" name="Oval 99">
                <a:extLst>
                  <a:ext uri="{FF2B5EF4-FFF2-40B4-BE49-F238E27FC236}">
                    <a16:creationId xmlns:a16="http://schemas.microsoft.com/office/drawing/2014/main" id="{1C296C84-6CEB-804E-A10B-51760C50AB16}"/>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1" name="Oval 100">
                <a:extLst>
                  <a:ext uri="{FF2B5EF4-FFF2-40B4-BE49-F238E27FC236}">
                    <a16:creationId xmlns:a16="http://schemas.microsoft.com/office/drawing/2014/main" id="{2FAF3117-EF26-634E-96FC-1D8B050281A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2" name="Oval 101">
                <a:extLst>
                  <a:ext uri="{FF2B5EF4-FFF2-40B4-BE49-F238E27FC236}">
                    <a16:creationId xmlns:a16="http://schemas.microsoft.com/office/drawing/2014/main" id="{B270F9DA-6C81-A547-8C34-3B2A9A164542}"/>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3" name="Oval 102">
                <a:extLst>
                  <a:ext uri="{FF2B5EF4-FFF2-40B4-BE49-F238E27FC236}">
                    <a16:creationId xmlns:a16="http://schemas.microsoft.com/office/drawing/2014/main" id="{47635969-821E-D540-A115-E05882F75AE4}"/>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4" name="Oval 103">
                <a:extLst>
                  <a:ext uri="{FF2B5EF4-FFF2-40B4-BE49-F238E27FC236}">
                    <a16:creationId xmlns:a16="http://schemas.microsoft.com/office/drawing/2014/main" id="{0C48C81C-4F34-3D4D-96E9-839E4E145EA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5" name="Oval 104">
                <a:extLst>
                  <a:ext uri="{FF2B5EF4-FFF2-40B4-BE49-F238E27FC236}">
                    <a16:creationId xmlns:a16="http://schemas.microsoft.com/office/drawing/2014/main" id="{4444E25F-F100-264C-A23B-423E9CDCFEF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6" name="Oval 105">
                <a:extLst>
                  <a:ext uri="{FF2B5EF4-FFF2-40B4-BE49-F238E27FC236}">
                    <a16:creationId xmlns:a16="http://schemas.microsoft.com/office/drawing/2014/main" id="{6F87A6E0-E881-7043-B35E-C934E573066C}"/>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7" name="Oval 106">
                <a:extLst>
                  <a:ext uri="{FF2B5EF4-FFF2-40B4-BE49-F238E27FC236}">
                    <a16:creationId xmlns:a16="http://schemas.microsoft.com/office/drawing/2014/main" id="{B46BAF82-606D-DA40-9DC5-1981E3104BEE}"/>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8" name="Oval 107">
                <a:extLst>
                  <a:ext uri="{FF2B5EF4-FFF2-40B4-BE49-F238E27FC236}">
                    <a16:creationId xmlns:a16="http://schemas.microsoft.com/office/drawing/2014/main" id="{CC245857-E44D-E64B-9B1C-6FBE69C4FF7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9" name="Oval 108">
                <a:extLst>
                  <a:ext uri="{FF2B5EF4-FFF2-40B4-BE49-F238E27FC236}">
                    <a16:creationId xmlns:a16="http://schemas.microsoft.com/office/drawing/2014/main" id="{B8690599-6BBA-4646-A44A-5BE9495B5F53}"/>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0" name="Oval 109">
                <a:extLst>
                  <a:ext uri="{FF2B5EF4-FFF2-40B4-BE49-F238E27FC236}">
                    <a16:creationId xmlns:a16="http://schemas.microsoft.com/office/drawing/2014/main" id="{6286EA83-8AB8-684D-9C4F-5AE20943D96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1" name="Oval 110">
                <a:extLst>
                  <a:ext uri="{FF2B5EF4-FFF2-40B4-BE49-F238E27FC236}">
                    <a16:creationId xmlns:a16="http://schemas.microsoft.com/office/drawing/2014/main" id="{3903DB5D-F5A8-B043-8ED8-6C234EFFF5B7}"/>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2" name="Oval 111">
                <a:extLst>
                  <a:ext uri="{FF2B5EF4-FFF2-40B4-BE49-F238E27FC236}">
                    <a16:creationId xmlns:a16="http://schemas.microsoft.com/office/drawing/2014/main" id="{D5D4EAE5-0356-EE48-9954-FD702B666E7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6" name="Group 15">
              <a:extLst>
                <a:ext uri="{FF2B5EF4-FFF2-40B4-BE49-F238E27FC236}">
                  <a16:creationId xmlns:a16="http://schemas.microsoft.com/office/drawing/2014/main" id="{1ECD57EC-9B00-844A-A19A-9EC3013E7905}"/>
                </a:ext>
              </a:extLst>
            </p:cNvPr>
            <p:cNvGrpSpPr/>
            <p:nvPr userDrawn="1"/>
          </p:nvGrpSpPr>
          <p:grpSpPr>
            <a:xfrm>
              <a:off x="7148372" y="5388428"/>
              <a:ext cx="2394462" cy="149291"/>
              <a:chOff x="6927228" y="7552706"/>
              <a:chExt cx="4800758" cy="227062"/>
            </a:xfrm>
          </p:grpSpPr>
          <p:sp>
            <p:nvSpPr>
              <p:cNvPr id="17" name="Oval 16">
                <a:extLst>
                  <a:ext uri="{FF2B5EF4-FFF2-40B4-BE49-F238E27FC236}">
                    <a16:creationId xmlns:a16="http://schemas.microsoft.com/office/drawing/2014/main" id="{3A62D392-CBDB-5244-A295-F969999C30E1}"/>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Oval 17">
                <a:extLst>
                  <a:ext uri="{FF2B5EF4-FFF2-40B4-BE49-F238E27FC236}">
                    <a16:creationId xmlns:a16="http://schemas.microsoft.com/office/drawing/2014/main" id="{F4113640-A68F-7D42-9B7E-2B4E5520A87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 name="Oval 18">
                <a:extLst>
                  <a:ext uri="{FF2B5EF4-FFF2-40B4-BE49-F238E27FC236}">
                    <a16:creationId xmlns:a16="http://schemas.microsoft.com/office/drawing/2014/main" id="{01B608D6-4AED-B649-964F-8F1E0BD2A985}"/>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 name="Oval 19">
                <a:extLst>
                  <a:ext uri="{FF2B5EF4-FFF2-40B4-BE49-F238E27FC236}">
                    <a16:creationId xmlns:a16="http://schemas.microsoft.com/office/drawing/2014/main" id="{E9BD793F-F8E1-1243-BF04-47FDEF95265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1" name="Oval 20">
                <a:extLst>
                  <a:ext uri="{FF2B5EF4-FFF2-40B4-BE49-F238E27FC236}">
                    <a16:creationId xmlns:a16="http://schemas.microsoft.com/office/drawing/2014/main" id="{CF69974F-DE52-364A-8B70-4F8DF24D396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2" name="Oval 21">
                <a:extLst>
                  <a:ext uri="{FF2B5EF4-FFF2-40B4-BE49-F238E27FC236}">
                    <a16:creationId xmlns:a16="http://schemas.microsoft.com/office/drawing/2014/main" id="{341C8D5E-75EB-1046-8E77-DAB81F68EA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3" name="Oval 22">
                <a:extLst>
                  <a:ext uri="{FF2B5EF4-FFF2-40B4-BE49-F238E27FC236}">
                    <a16:creationId xmlns:a16="http://schemas.microsoft.com/office/drawing/2014/main" id="{2C19F3FA-F16E-4F48-B81B-51E4C52155EE}"/>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4" name="Oval 23">
                <a:extLst>
                  <a:ext uri="{FF2B5EF4-FFF2-40B4-BE49-F238E27FC236}">
                    <a16:creationId xmlns:a16="http://schemas.microsoft.com/office/drawing/2014/main" id="{A45E3686-7C9D-0B47-9B5D-513F9346F8D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5" name="Oval 24">
                <a:extLst>
                  <a:ext uri="{FF2B5EF4-FFF2-40B4-BE49-F238E27FC236}">
                    <a16:creationId xmlns:a16="http://schemas.microsoft.com/office/drawing/2014/main" id="{F39C2A61-1C9A-ED4F-A3A3-8808719947DB}"/>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6" name="Oval 25">
                <a:extLst>
                  <a:ext uri="{FF2B5EF4-FFF2-40B4-BE49-F238E27FC236}">
                    <a16:creationId xmlns:a16="http://schemas.microsoft.com/office/drawing/2014/main" id="{555B5001-B955-4A41-8B28-54C81E48C9D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7" name="Oval 26">
                <a:extLst>
                  <a:ext uri="{FF2B5EF4-FFF2-40B4-BE49-F238E27FC236}">
                    <a16:creationId xmlns:a16="http://schemas.microsoft.com/office/drawing/2014/main" id="{CBAA5CB7-1687-4D4D-BE89-FA6BBFC7AD9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8" name="Oval 27">
                <a:extLst>
                  <a:ext uri="{FF2B5EF4-FFF2-40B4-BE49-F238E27FC236}">
                    <a16:creationId xmlns:a16="http://schemas.microsoft.com/office/drawing/2014/main" id="{FB45DA8C-12BA-E043-8A01-9FFEB25C173C}"/>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9" name="Oval 28">
                <a:extLst>
                  <a:ext uri="{FF2B5EF4-FFF2-40B4-BE49-F238E27FC236}">
                    <a16:creationId xmlns:a16="http://schemas.microsoft.com/office/drawing/2014/main" id="{F8C21DD5-BBD1-AB43-8545-8B23C84D5465}"/>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Oval 29">
                <a:extLst>
                  <a:ext uri="{FF2B5EF4-FFF2-40B4-BE49-F238E27FC236}">
                    <a16:creationId xmlns:a16="http://schemas.microsoft.com/office/drawing/2014/main" id="{FD804194-05E5-1B40-A95A-AF0FC597402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1" name="Oval 30">
                <a:extLst>
                  <a:ext uri="{FF2B5EF4-FFF2-40B4-BE49-F238E27FC236}">
                    <a16:creationId xmlns:a16="http://schemas.microsoft.com/office/drawing/2014/main" id="{812A492D-1DA9-DB41-B350-705B88DDB973}"/>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2" name="Oval 31">
                <a:extLst>
                  <a:ext uri="{FF2B5EF4-FFF2-40B4-BE49-F238E27FC236}">
                    <a16:creationId xmlns:a16="http://schemas.microsoft.com/office/drawing/2014/main" id="{928D6AF7-418B-D549-85D9-1A359263033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3" name="Oval 32">
                <a:extLst>
                  <a:ext uri="{FF2B5EF4-FFF2-40B4-BE49-F238E27FC236}">
                    <a16:creationId xmlns:a16="http://schemas.microsoft.com/office/drawing/2014/main" id="{29EA35BC-B648-F941-BB9B-37EA964058D5}"/>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4" name="Oval 33">
                <a:extLst>
                  <a:ext uri="{FF2B5EF4-FFF2-40B4-BE49-F238E27FC236}">
                    <a16:creationId xmlns:a16="http://schemas.microsoft.com/office/drawing/2014/main" id="{294DD0B2-F176-2D42-9C64-3B5D9FFC08EC}"/>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5" name="Oval 34">
                <a:extLst>
                  <a:ext uri="{FF2B5EF4-FFF2-40B4-BE49-F238E27FC236}">
                    <a16:creationId xmlns:a16="http://schemas.microsoft.com/office/drawing/2014/main" id="{F21932EA-5E78-0344-8F12-96E1C70E2623}"/>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6" name="Oval 35">
                <a:extLst>
                  <a:ext uri="{FF2B5EF4-FFF2-40B4-BE49-F238E27FC236}">
                    <a16:creationId xmlns:a16="http://schemas.microsoft.com/office/drawing/2014/main" id="{9351103D-ACE5-C446-9CE4-5660091CB3C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7" name="Oval 36">
                <a:extLst>
                  <a:ext uri="{FF2B5EF4-FFF2-40B4-BE49-F238E27FC236}">
                    <a16:creationId xmlns:a16="http://schemas.microsoft.com/office/drawing/2014/main" id="{B7407856-E4AC-FA48-BCB1-3CC0B461D46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8" name="Oval 37">
                <a:extLst>
                  <a:ext uri="{FF2B5EF4-FFF2-40B4-BE49-F238E27FC236}">
                    <a16:creationId xmlns:a16="http://schemas.microsoft.com/office/drawing/2014/main" id="{3834A26C-E0FB-CE4C-9433-8CAA67831E22}"/>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9" name="Oval 38">
                <a:extLst>
                  <a:ext uri="{FF2B5EF4-FFF2-40B4-BE49-F238E27FC236}">
                    <a16:creationId xmlns:a16="http://schemas.microsoft.com/office/drawing/2014/main" id="{7EC5F057-5E9E-CC4B-B319-95DF2F10B64C}"/>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0" name="Oval 39">
                <a:extLst>
                  <a:ext uri="{FF2B5EF4-FFF2-40B4-BE49-F238E27FC236}">
                    <a16:creationId xmlns:a16="http://schemas.microsoft.com/office/drawing/2014/main" id="{F7B1D311-8A48-DE44-A11F-E17F90EB4F17}"/>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1" name="Oval 40">
                <a:extLst>
                  <a:ext uri="{FF2B5EF4-FFF2-40B4-BE49-F238E27FC236}">
                    <a16:creationId xmlns:a16="http://schemas.microsoft.com/office/drawing/2014/main" id="{2DC3E3C0-3A58-AA4A-8395-46D588A5954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2" name="Oval 41">
                <a:extLst>
                  <a:ext uri="{FF2B5EF4-FFF2-40B4-BE49-F238E27FC236}">
                    <a16:creationId xmlns:a16="http://schemas.microsoft.com/office/drawing/2014/main" id="{185F9D5E-8695-4D46-B542-7868E9BF950E}"/>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3" name="Oval 42">
                <a:extLst>
                  <a:ext uri="{FF2B5EF4-FFF2-40B4-BE49-F238E27FC236}">
                    <a16:creationId xmlns:a16="http://schemas.microsoft.com/office/drawing/2014/main" id="{F7B0DA58-D691-0946-A321-F86F9BCAE2F4}"/>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4" name="Oval 43">
                <a:extLst>
                  <a:ext uri="{FF2B5EF4-FFF2-40B4-BE49-F238E27FC236}">
                    <a16:creationId xmlns:a16="http://schemas.microsoft.com/office/drawing/2014/main" id="{3467E46E-F0B8-604F-9FFA-1535AC5C80F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5" name="Oval 44">
                <a:extLst>
                  <a:ext uri="{FF2B5EF4-FFF2-40B4-BE49-F238E27FC236}">
                    <a16:creationId xmlns:a16="http://schemas.microsoft.com/office/drawing/2014/main" id="{5F6DFDA4-3EFF-AC43-9391-5ED5C7FFF366}"/>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6" name="Oval 45">
                <a:extLst>
                  <a:ext uri="{FF2B5EF4-FFF2-40B4-BE49-F238E27FC236}">
                    <a16:creationId xmlns:a16="http://schemas.microsoft.com/office/drawing/2014/main" id="{383651F0-7934-F74B-B0E9-33F0075583C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7" name="Oval 46">
                <a:extLst>
                  <a:ext uri="{FF2B5EF4-FFF2-40B4-BE49-F238E27FC236}">
                    <a16:creationId xmlns:a16="http://schemas.microsoft.com/office/drawing/2014/main" id="{F237FD67-4E41-D94F-975D-E3F953E60F41}"/>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8" name="Oval 47">
                <a:extLst>
                  <a:ext uri="{FF2B5EF4-FFF2-40B4-BE49-F238E27FC236}">
                    <a16:creationId xmlns:a16="http://schemas.microsoft.com/office/drawing/2014/main" id="{94EC6473-E956-E047-9250-4504D7FDCF6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9" name="Oval 48">
                <a:extLst>
                  <a:ext uri="{FF2B5EF4-FFF2-40B4-BE49-F238E27FC236}">
                    <a16:creationId xmlns:a16="http://schemas.microsoft.com/office/drawing/2014/main" id="{61167F6F-4E36-2A43-9440-2F797CF9FED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0" name="Oval 49">
                <a:extLst>
                  <a:ext uri="{FF2B5EF4-FFF2-40B4-BE49-F238E27FC236}">
                    <a16:creationId xmlns:a16="http://schemas.microsoft.com/office/drawing/2014/main" id="{249D008E-561B-DB43-937A-40B6FF17969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3" name="Oval 52">
                <a:extLst>
                  <a:ext uri="{FF2B5EF4-FFF2-40B4-BE49-F238E27FC236}">
                    <a16:creationId xmlns:a16="http://schemas.microsoft.com/office/drawing/2014/main" id="{C2CFDA9F-551B-7543-8DF5-5F1363BD2D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4" name="Oval 53">
                <a:extLst>
                  <a:ext uri="{FF2B5EF4-FFF2-40B4-BE49-F238E27FC236}">
                    <a16:creationId xmlns:a16="http://schemas.microsoft.com/office/drawing/2014/main" id="{D2BEEAE5-71C9-5B43-858B-1B5EB458012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5" name="Oval 54">
                <a:extLst>
                  <a:ext uri="{FF2B5EF4-FFF2-40B4-BE49-F238E27FC236}">
                    <a16:creationId xmlns:a16="http://schemas.microsoft.com/office/drawing/2014/main" id="{DEE9DC9C-777B-4141-BB29-B402A6D3265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6" name="Oval 55">
                <a:extLst>
                  <a:ext uri="{FF2B5EF4-FFF2-40B4-BE49-F238E27FC236}">
                    <a16:creationId xmlns:a16="http://schemas.microsoft.com/office/drawing/2014/main" id="{ADE612C4-80BA-2A44-8C58-E8715930B715}"/>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7" name="Oval 56">
                <a:extLst>
                  <a:ext uri="{FF2B5EF4-FFF2-40B4-BE49-F238E27FC236}">
                    <a16:creationId xmlns:a16="http://schemas.microsoft.com/office/drawing/2014/main" id="{2E62430D-26B5-7D40-A7F3-E81E5A83A28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8" name="Oval 57">
                <a:extLst>
                  <a:ext uri="{FF2B5EF4-FFF2-40B4-BE49-F238E27FC236}">
                    <a16:creationId xmlns:a16="http://schemas.microsoft.com/office/drawing/2014/main" id="{08D58D6D-0688-2A4A-9910-914A4A5ED1B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9" name="Oval 58">
                <a:extLst>
                  <a:ext uri="{FF2B5EF4-FFF2-40B4-BE49-F238E27FC236}">
                    <a16:creationId xmlns:a16="http://schemas.microsoft.com/office/drawing/2014/main" id="{D7D251BE-278E-514F-80DE-276C3AD592B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0" name="Oval 59">
                <a:extLst>
                  <a:ext uri="{FF2B5EF4-FFF2-40B4-BE49-F238E27FC236}">
                    <a16:creationId xmlns:a16="http://schemas.microsoft.com/office/drawing/2014/main" id="{A65B9040-FDB8-1045-AB77-3D7E01FFA19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1" name="Oval 60">
                <a:extLst>
                  <a:ext uri="{FF2B5EF4-FFF2-40B4-BE49-F238E27FC236}">
                    <a16:creationId xmlns:a16="http://schemas.microsoft.com/office/drawing/2014/main" id="{6E09843D-1D09-F243-8BC0-78C6206FBA6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2" name="Oval 61">
                <a:extLst>
                  <a:ext uri="{FF2B5EF4-FFF2-40B4-BE49-F238E27FC236}">
                    <a16:creationId xmlns:a16="http://schemas.microsoft.com/office/drawing/2014/main" id="{F38976D9-4CFE-7740-A507-80992474B46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3" name="Oval 62">
                <a:extLst>
                  <a:ext uri="{FF2B5EF4-FFF2-40B4-BE49-F238E27FC236}">
                    <a16:creationId xmlns:a16="http://schemas.microsoft.com/office/drawing/2014/main" id="{1ABF1F06-95D6-9941-8A31-6F647913906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grpSp>
    </p:spTree>
    <p:extLst>
      <p:ext uri="{BB962C8B-B14F-4D97-AF65-F5344CB8AC3E}">
        <p14:creationId xmlns:p14="http://schemas.microsoft.com/office/powerpoint/2010/main" val="19757919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466783" y="3873332"/>
            <a:ext cx="6574876" cy="1122453"/>
          </a:xfrm>
        </p:spPr>
        <p:txBody>
          <a:bodyPr>
            <a:noAutofit/>
          </a:bodyPr>
          <a:lstStyle>
            <a:lvl1pPr algn="r">
              <a:defRPr sz="4399">
                <a:latin typeface="Georgia" panose="02040502050405020303" pitchFamily="18" charset="0"/>
              </a:defRPr>
            </a:lvl1pPr>
          </a:lstStyle>
          <a:p>
            <a:r>
              <a:rPr lang="en-US"/>
              <a:t>Click to edit Master title style</a:t>
            </a:r>
          </a:p>
        </p:txBody>
      </p:sp>
      <p:sp>
        <p:nvSpPr>
          <p:cNvPr id="3" name="Rectangle 2"/>
          <p:cNvSpPr/>
          <p:nvPr userDrawn="1"/>
        </p:nvSpPr>
        <p:spPr>
          <a:xfrm>
            <a:off x="8258271"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pic>
        <p:nvPicPr>
          <p:cNvPr id="4" name="Picture 3">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5400000">
            <a:off x="8834686" y="2041763"/>
            <a:ext cx="1561113" cy="4785593"/>
          </a:xfrm>
          <a:prstGeom prst="rect">
            <a:avLst/>
          </a:prstGeom>
        </p:spPr>
      </p:pic>
      <p:sp>
        <p:nvSpPr>
          <p:cNvPr id="5" name="Rectangle 4">
            <a:extLst>
              <a:ext uri="{FF2B5EF4-FFF2-40B4-BE49-F238E27FC236}">
                <a16:creationId xmlns:a16="http://schemas.microsoft.com/office/drawing/2014/main" id="{7363DA87-A31F-F84B-A25D-AF4E959B7FDE}"/>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2022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66829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21CF3-BC76-4B29-1176-8FD243229AB2}"/>
              </a:ext>
            </a:extLst>
          </p:cNvPr>
          <p:cNvSpPr>
            <a:spLocks noGrp="1"/>
          </p:cNvSpPr>
          <p:nvPr>
            <p:ph type="ctrTitle"/>
          </p:nvPr>
        </p:nvSpPr>
        <p:spPr>
          <a:xfrm>
            <a:off x="1524000" y="1122363"/>
            <a:ext cx="9140825"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B0226B-21EE-CEE6-6E65-8369535078D2}"/>
              </a:ext>
            </a:extLst>
          </p:cNvPr>
          <p:cNvSpPr>
            <a:spLocks noGrp="1"/>
          </p:cNvSpPr>
          <p:nvPr>
            <p:ph type="subTitle" idx="1"/>
          </p:nvPr>
        </p:nvSpPr>
        <p:spPr>
          <a:xfrm>
            <a:off x="1524000" y="3602038"/>
            <a:ext cx="914082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376606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42050-0450-4F46-AD41-D7614D3F384E}"/>
              </a:ext>
            </a:extLst>
          </p:cNvPr>
          <p:cNvSpPr>
            <a:spLocks noGrp="1"/>
          </p:cNvSpPr>
          <p:nvPr>
            <p:ph type="title" hasCustomPrompt="1"/>
          </p:nvPr>
        </p:nvSpPr>
        <p:spPr/>
        <p:txBody>
          <a:bodyPr/>
          <a:lstStyle>
            <a:lvl1pPr algn="ctr">
              <a:defRPr/>
            </a:lvl1pPr>
          </a:lstStyle>
          <a:p>
            <a:r>
              <a:rPr lang="en-US"/>
              <a:t>Fraud, Waste or Abuse</a:t>
            </a:r>
          </a:p>
        </p:txBody>
      </p:sp>
      <p:sp>
        <p:nvSpPr>
          <p:cNvPr id="3" name="Text Placeholder 2">
            <a:extLst>
              <a:ext uri="{FF2B5EF4-FFF2-40B4-BE49-F238E27FC236}">
                <a16:creationId xmlns:a16="http://schemas.microsoft.com/office/drawing/2014/main" id="{3CD32D37-ED71-4576-A645-786998562C90}"/>
              </a:ext>
            </a:extLst>
          </p:cNvPr>
          <p:cNvSpPr>
            <a:spLocks noGrp="1"/>
          </p:cNvSpPr>
          <p:nvPr>
            <p:ph type="body" sz="quarter" idx="10"/>
          </p:nvPr>
        </p:nvSpPr>
        <p:spPr>
          <a:xfrm>
            <a:off x="1207163" y="1339850"/>
            <a:ext cx="9516659" cy="4529138"/>
          </a:xfrm>
        </p:spPr>
        <p:txBody>
          <a:bodyPr>
            <a:normAutofit fontScale="85000" lnSpcReduction="20000"/>
          </a:bodyPr>
          <a:lstStyle>
            <a:lvl1pPr>
              <a:defRPr>
                <a:solidFill>
                  <a:schemeClr val="accent1"/>
                </a:solidFill>
              </a:defRPr>
            </a:lvl1pPr>
          </a:lstStyle>
          <a:p>
            <a:pPr marL="0" lvl="0" indent="0" algn="ctr" fontAlgn="base">
              <a:buNone/>
            </a:pPr>
            <a:r>
              <a:rPr lang="en-US" sz="2799"/>
              <a:t>Edit Master text styles</a:t>
            </a:r>
          </a:p>
          <a:p>
            <a:pPr marL="0" lvl="1" indent="0" algn="ctr" fontAlgn="base">
              <a:buNone/>
            </a:pPr>
            <a:r>
              <a:rPr lang="en-US" sz="2799"/>
              <a:t>Second level</a:t>
            </a:r>
          </a:p>
          <a:p>
            <a:pPr marL="0" lvl="2" indent="0" algn="ctr" fontAlgn="base">
              <a:buNone/>
            </a:pPr>
            <a:r>
              <a:rPr lang="en-US" sz="2799"/>
              <a:t>Third level</a:t>
            </a:r>
          </a:p>
          <a:p>
            <a:pPr marL="0" lvl="3" indent="0" algn="ctr" fontAlgn="base">
              <a:buNone/>
            </a:pPr>
            <a:r>
              <a:rPr lang="en-US" sz="2799"/>
              <a:t>Fourth level</a:t>
            </a:r>
          </a:p>
          <a:p>
            <a:pPr marL="0" lvl="4" indent="0" algn="ctr" fontAlgn="base">
              <a:buNone/>
            </a:pPr>
            <a:r>
              <a:rPr lang="en-US" sz="2799"/>
              <a:t>Fifth level</a:t>
            </a:r>
            <a:endParaRPr lang="en-US"/>
          </a:p>
        </p:txBody>
      </p:sp>
    </p:spTree>
    <p:extLst>
      <p:ext uri="{BB962C8B-B14F-4D97-AF65-F5344CB8AC3E}">
        <p14:creationId xmlns:p14="http://schemas.microsoft.com/office/powerpoint/2010/main" val="2872259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Final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D25B73-62CF-2C4F-BB7F-FA0D0A19B17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30308"/>
          <a:stretch/>
        </p:blipFill>
        <p:spPr>
          <a:xfrm>
            <a:off x="10018682" y="286320"/>
            <a:ext cx="1560707" cy="3374409"/>
          </a:xfrm>
          <a:prstGeom prst="rect">
            <a:avLst/>
          </a:prstGeom>
        </p:spPr>
      </p:pic>
      <p:sp>
        <p:nvSpPr>
          <p:cNvPr id="13" name="Rectangle 12">
            <a:extLst>
              <a:ext uri="{FF2B5EF4-FFF2-40B4-BE49-F238E27FC236}">
                <a16:creationId xmlns:a16="http://schemas.microsoft.com/office/drawing/2014/main" id="{20680E9C-2EE7-BF4B-88AA-FE36442B8CD0}"/>
              </a:ext>
            </a:extLst>
          </p:cNvPr>
          <p:cNvSpPr/>
          <p:nvPr/>
        </p:nvSpPr>
        <p:spPr>
          <a:xfrm>
            <a:off x="1" y="3483594"/>
            <a:ext cx="12188824" cy="337440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Placeholder 3">
            <a:extLst>
              <a:ext uri="{FF2B5EF4-FFF2-40B4-BE49-F238E27FC236}">
                <a16:creationId xmlns:a16="http://schemas.microsoft.com/office/drawing/2014/main" id="{BBB78F13-FDC2-7342-BD3F-3B0DB4AFD2EA}"/>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20229" b="37094"/>
          <a:stretch/>
        </p:blipFill>
        <p:spPr>
          <a:xfrm>
            <a:off x="2" y="3483596"/>
            <a:ext cx="12188825" cy="3374409"/>
          </a:xfrm>
          <a:prstGeom prst="rect">
            <a:avLst/>
          </a:prstGeom>
        </p:spPr>
      </p:pic>
      <p:pic>
        <p:nvPicPr>
          <p:cNvPr id="8" name="Picture 7">
            <a:extLst>
              <a:ext uri="{FF2B5EF4-FFF2-40B4-BE49-F238E27FC236}">
                <a16:creationId xmlns:a16="http://schemas.microsoft.com/office/drawing/2014/main" id="{A24EC782-1B54-8047-A170-93C1869A6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705" y="6065845"/>
            <a:ext cx="1590642" cy="629429"/>
          </a:xfrm>
          <a:prstGeom prst="rect">
            <a:avLst/>
          </a:prstGeom>
        </p:spPr>
      </p:pic>
      <p:sp>
        <p:nvSpPr>
          <p:cNvPr id="10" name="Rectangle 9">
            <a:extLst>
              <a:ext uri="{FF2B5EF4-FFF2-40B4-BE49-F238E27FC236}">
                <a16:creationId xmlns:a16="http://schemas.microsoft.com/office/drawing/2014/main" id="{2AA97B32-3A17-0747-BB33-6F857A35200C}"/>
              </a:ext>
            </a:extLst>
          </p:cNvPr>
          <p:cNvSpPr/>
          <p:nvPr/>
        </p:nvSpPr>
        <p:spPr>
          <a:xfrm>
            <a:off x="6483816" y="6427418"/>
            <a:ext cx="5585421" cy="338433"/>
          </a:xfrm>
          <a:prstGeom prst="rect">
            <a:avLst/>
          </a:prstGeom>
        </p:spPr>
        <p:txBody>
          <a:bodyPr wrap="square" lIns="182712" tIns="91356" rIns="182712" bIns="91356">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507868" y="670207"/>
            <a:ext cx="923938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507868" y="1973525"/>
            <a:ext cx="9239384" cy="972744"/>
          </a:xfrm>
        </p:spPr>
        <p:txBody>
          <a:bodyPr/>
          <a:lstStyle>
            <a:lvl1pPr marL="0" indent="0">
              <a:buNone/>
              <a:defRPr/>
            </a:lvl1pPr>
            <a:lvl2pPr marL="342712" indent="0">
              <a:buNone/>
              <a:defRPr/>
            </a:lvl2pPr>
            <a:lvl3pPr marL="685423" indent="0">
              <a:buNone/>
              <a:defRPr/>
            </a:lvl3pPr>
            <a:lvl4pPr marL="1028134" indent="0">
              <a:buNone/>
              <a:defRPr/>
            </a:lvl4pPr>
            <a:lvl5pPr marL="1370846" indent="0">
              <a:buNone/>
              <a:defRPr/>
            </a:lvl5pPr>
          </a:lstStyle>
          <a:p>
            <a:pPr lvl="0"/>
            <a:r>
              <a:rPr lang="en-US"/>
              <a:t>Click to edit Master text styles</a:t>
            </a:r>
          </a:p>
        </p:txBody>
      </p:sp>
      <p:pic>
        <p:nvPicPr>
          <p:cNvPr id="9" name="Picture 8">
            <a:extLst>
              <a:ext uri="{FF2B5EF4-FFF2-40B4-BE49-F238E27FC236}">
                <a16:creationId xmlns:a16="http://schemas.microsoft.com/office/drawing/2014/main" id="{C5E21545-BF7E-425E-BA94-9599606F792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08"/>
          <a:stretch/>
        </p:blipFill>
        <p:spPr>
          <a:xfrm>
            <a:off x="10018680" y="286320"/>
            <a:ext cx="1560706" cy="3374409"/>
          </a:xfrm>
          <a:prstGeom prst="rect">
            <a:avLst/>
          </a:prstGeom>
        </p:spPr>
      </p:pic>
      <p:pic>
        <p:nvPicPr>
          <p:cNvPr id="14" name="Picture Placeholder 3">
            <a:extLst>
              <a:ext uri="{FF2B5EF4-FFF2-40B4-BE49-F238E27FC236}">
                <a16:creationId xmlns:a16="http://schemas.microsoft.com/office/drawing/2014/main" id="{65CC356A-A51A-4C4D-A7D7-E363B987F6D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0229" b="37094"/>
          <a:stretch/>
        </p:blipFill>
        <p:spPr>
          <a:xfrm>
            <a:off x="0" y="3483593"/>
            <a:ext cx="12188825" cy="3374409"/>
          </a:xfrm>
          <a:prstGeom prst="rect">
            <a:avLst/>
          </a:prstGeom>
        </p:spPr>
      </p:pic>
      <p:sp>
        <p:nvSpPr>
          <p:cNvPr id="15" name="Rectangle 14">
            <a:extLst>
              <a:ext uri="{FF2B5EF4-FFF2-40B4-BE49-F238E27FC236}">
                <a16:creationId xmlns:a16="http://schemas.microsoft.com/office/drawing/2014/main" id="{CF9E046F-82DE-423B-A3DA-C49873FCCD3C}"/>
              </a:ext>
            </a:extLst>
          </p:cNvPr>
          <p:cNvSpPr/>
          <p:nvPr userDrawn="1"/>
        </p:nvSpPr>
        <p:spPr>
          <a:xfrm>
            <a:off x="-1" y="3483592"/>
            <a:ext cx="12188826" cy="3374408"/>
          </a:xfrm>
          <a:prstGeom prst="rect">
            <a:avLst/>
          </a:prstGeom>
          <a:solidFill>
            <a:srgbClr val="1D376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Picture 15">
            <a:extLst>
              <a:ext uri="{FF2B5EF4-FFF2-40B4-BE49-F238E27FC236}">
                <a16:creationId xmlns:a16="http://schemas.microsoft.com/office/drawing/2014/main" id="{31C1002F-C337-4784-945A-0F68FD2FEC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704" y="6065842"/>
            <a:ext cx="1590642" cy="629429"/>
          </a:xfrm>
          <a:prstGeom prst="rect">
            <a:avLst/>
          </a:prstGeom>
        </p:spPr>
      </p:pic>
      <p:sp>
        <p:nvSpPr>
          <p:cNvPr id="17" name="Rectangle 16">
            <a:extLst>
              <a:ext uri="{FF2B5EF4-FFF2-40B4-BE49-F238E27FC236}">
                <a16:creationId xmlns:a16="http://schemas.microsoft.com/office/drawing/2014/main" id="{8214E652-C880-4B90-8766-EAF1EEFD79F6}"/>
              </a:ext>
            </a:extLst>
          </p:cNvPr>
          <p:cNvSpPr/>
          <p:nvPr userDrawn="1"/>
        </p:nvSpPr>
        <p:spPr>
          <a:xfrm>
            <a:off x="6483815" y="6427416"/>
            <a:ext cx="5585421" cy="338482"/>
          </a:xfrm>
          <a:prstGeom prst="rect">
            <a:avLst/>
          </a:prstGeom>
        </p:spPr>
        <p:txBody>
          <a:bodyPr wrap="square" lIns="182759" tIns="91380" rIns="182759"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2020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183341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Final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124D2F-A0C6-F44A-99A2-EA32BCCFFA11}"/>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30308"/>
          <a:stretch/>
        </p:blipFill>
        <p:spPr>
          <a:xfrm>
            <a:off x="10018682" y="704497"/>
            <a:ext cx="1560707" cy="3374409"/>
          </a:xfrm>
          <a:prstGeom prst="rect">
            <a:avLst/>
          </a:prstGeom>
        </p:spPr>
      </p:pic>
      <p:sp>
        <p:nvSpPr>
          <p:cNvPr id="13" name="Rectangle 12">
            <a:extLst>
              <a:ext uri="{FF2B5EF4-FFF2-40B4-BE49-F238E27FC236}">
                <a16:creationId xmlns:a16="http://schemas.microsoft.com/office/drawing/2014/main" id="{31CDA9E0-12DC-DE43-9456-80E8FDC3CD73}"/>
              </a:ext>
            </a:extLst>
          </p:cNvPr>
          <p:cNvSpPr/>
          <p:nvPr/>
        </p:nvSpPr>
        <p:spPr>
          <a:xfrm>
            <a:off x="1" y="4044616"/>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Placeholder 3">
            <a:extLst>
              <a:ext uri="{FF2B5EF4-FFF2-40B4-BE49-F238E27FC236}">
                <a16:creationId xmlns:a16="http://schemas.microsoft.com/office/drawing/2014/main" id="{BBB78F13-FDC2-7342-BD3F-3B0DB4AFD2EA}"/>
              </a:ext>
            </a:extLst>
          </p:cNvPr>
          <p:cNvPicPr>
            <a:picLocks noChangeAspect="1"/>
          </p:cNvPicPr>
          <p:nvPr/>
        </p:nvPicPr>
        <p:blipFill rotWithShape="1">
          <a:blip r:embed="rId3" cstate="email">
            <a:alphaModFix amt="50000"/>
            <a:extLst>
              <a:ext uri="{28A0092B-C50C-407E-A947-70E740481C1C}">
                <a14:useLocalDpi xmlns:a14="http://schemas.microsoft.com/office/drawing/2010/main" val="0"/>
              </a:ext>
            </a:extLst>
          </a:blip>
          <a:srcRect t="28238" b="32232"/>
          <a:stretch/>
        </p:blipFill>
        <p:spPr>
          <a:xfrm>
            <a:off x="-1" y="4044614"/>
            <a:ext cx="12188826" cy="2813386"/>
          </a:xfrm>
          <a:prstGeom prst="rect">
            <a:avLst/>
          </a:prstGeom>
        </p:spPr>
      </p:pic>
      <p:pic>
        <p:nvPicPr>
          <p:cNvPr id="8" name="Picture 7">
            <a:extLst>
              <a:ext uri="{FF2B5EF4-FFF2-40B4-BE49-F238E27FC236}">
                <a16:creationId xmlns:a16="http://schemas.microsoft.com/office/drawing/2014/main" id="{A24EC782-1B54-8047-A170-93C1869A6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705" y="6065845"/>
            <a:ext cx="1590642" cy="629429"/>
          </a:xfrm>
          <a:prstGeom prst="rect">
            <a:avLst/>
          </a:prstGeom>
        </p:spPr>
      </p:pic>
      <p:sp>
        <p:nvSpPr>
          <p:cNvPr id="10" name="Rectangle 9">
            <a:extLst>
              <a:ext uri="{FF2B5EF4-FFF2-40B4-BE49-F238E27FC236}">
                <a16:creationId xmlns:a16="http://schemas.microsoft.com/office/drawing/2014/main" id="{2AA97B32-3A17-0747-BB33-6F857A35200C}"/>
              </a:ext>
            </a:extLst>
          </p:cNvPr>
          <p:cNvSpPr/>
          <p:nvPr/>
        </p:nvSpPr>
        <p:spPr>
          <a:xfrm>
            <a:off x="6483816" y="6427418"/>
            <a:ext cx="5585421" cy="338433"/>
          </a:xfrm>
          <a:prstGeom prst="rect">
            <a:avLst/>
          </a:prstGeom>
        </p:spPr>
        <p:txBody>
          <a:bodyPr wrap="square" lIns="182712" tIns="91356" rIns="182712" bIns="91356">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507868" y="228600"/>
            <a:ext cx="923938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507868" y="1531921"/>
            <a:ext cx="9239384" cy="23499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Placeholder 3">
            <a:extLst>
              <a:ext uri="{FF2B5EF4-FFF2-40B4-BE49-F238E27FC236}">
                <a16:creationId xmlns:a16="http://schemas.microsoft.com/office/drawing/2014/main" id="{986FD3F0-151D-4EAC-84C7-117EFF3B9DC5}"/>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t="28238" b="32232"/>
          <a:stretch/>
        </p:blipFill>
        <p:spPr>
          <a:xfrm>
            <a:off x="-1" y="4044614"/>
            <a:ext cx="12188826" cy="2813386"/>
          </a:xfrm>
          <a:prstGeom prst="rect">
            <a:avLst/>
          </a:prstGeom>
        </p:spPr>
      </p:pic>
      <p:sp>
        <p:nvSpPr>
          <p:cNvPr id="15" name="Rectangle 14">
            <a:extLst>
              <a:ext uri="{FF2B5EF4-FFF2-40B4-BE49-F238E27FC236}">
                <a16:creationId xmlns:a16="http://schemas.microsoft.com/office/drawing/2014/main" id="{62133F5B-191F-4116-9190-F1B3D72B2DE5}"/>
              </a:ext>
            </a:extLst>
          </p:cNvPr>
          <p:cNvSpPr/>
          <p:nvPr userDrawn="1"/>
        </p:nvSpPr>
        <p:spPr>
          <a:xfrm>
            <a:off x="-1" y="4044614"/>
            <a:ext cx="12188826" cy="2813386"/>
          </a:xfrm>
          <a:prstGeom prst="rect">
            <a:avLst/>
          </a:prstGeom>
          <a:solidFill>
            <a:srgbClr val="1D376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Picture 15">
            <a:extLst>
              <a:ext uri="{FF2B5EF4-FFF2-40B4-BE49-F238E27FC236}">
                <a16:creationId xmlns:a16="http://schemas.microsoft.com/office/drawing/2014/main" id="{BCC875A0-1506-4F13-B504-833B9FAF3CE4}"/>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08"/>
          <a:stretch/>
        </p:blipFill>
        <p:spPr>
          <a:xfrm>
            <a:off x="10018680" y="670208"/>
            <a:ext cx="1560706" cy="3374409"/>
          </a:xfrm>
          <a:prstGeom prst="rect">
            <a:avLst/>
          </a:prstGeom>
        </p:spPr>
      </p:pic>
      <p:pic>
        <p:nvPicPr>
          <p:cNvPr id="17" name="Picture 16">
            <a:extLst>
              <a:ext uri="{FF2B5EF4-FFF2-40B4-BE49-F238E27FC236}">
                <a16:creationId xmlns:a16="http://schemas.microsoft.com/office/drawing/2014/main" id="{81020651-DA21-46BD-8734-7133DAEB91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704" y="6065842"/>
            <a:ext cx="1590642" cy="629429"/>
          </a:xfrm>
          <a:prstGeom prst="rect">
            <a:avLst/>
          </a:prstGeom>
        </p:spPr>
      </p:pic>
      <p:sp>
        <p:nvSpPr>
          <p:cNvPr id="18" name="Rectangle 17">
            <a:extLst>
              <a:ext uri="{FF2B5EF4-FFF2-40B4-BE49-F238E27FC236}">
                <a16:creationId xmlns:a16="http://schemas.microsoft.com/office/drawing/2014/main" id="{079D72E7-FFDE-498E-B728-64B7F3515AE9}"/>
              </a:ext>
            </a:extLst>
          </p:cNvPr>
          <p:cNvSpPr/>
          <p:nvPr userDrawn="1"/>
        </p:nvSpPr>
        <p:spPr>
          <a:xfrm>
            <a:off x="6483815" y="6427416"/>
            <a:ext cx="5585421" cy="338482"/>
          </a:xfrm>
          <a:prstGeom prst="rect">
            <a:avLst/>
          </a:prstGeom>
        </p:spPr>
        <p:txBody>
          <a:bodyPr wrap="square" lIns="182759" tIns="91380" rIns="182759"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2020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2448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Slide 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238749" y="1553674"/>
            <a:ext cx="1541170" cy="4726918"/>
          </a:xfrm>
          <a:prstGeom prst="rect">
            <a:avLst/>
          </a:prstGeom>
        </p:spPr>
      </p:pic>
      <p:sp>
        <p:nvSpPr>
          <p:cNvPr id="5" name="Title Placeholder 1">
            <a:extLst>
              <a:ext uri="{FF2B5EF4-FFF2-40B4-BE49-F238E27FC236}">
                <a16:creationId xmlns:a16="http://schemas.microsoft.com/office/drawing/2014/main" id="{891E509F-E98D-3848-BA75-E94AF92FD6AD}"/>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BD9C32CE-05CD-9E4D-AB4D-99C9C3D549CB}"/>
              </a:ext>
            </a:extLst>
          </p:cNvPr>
          <p:cNvSpPr>
            <a:spLocks noGrp="1"/>
          </p:cNvSpPr>
          <p:nvPr>
            <p:ph type="body" sz="quarter" idx="10"/>
          </p:nvPr>
        </p:nvSpPr>
        <p:spPr>
          <a:xfrm>
            <a:off x="507869" y="1531917"/>
            <a:ext cx="9387935"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2842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507868" y="1531921"/>
            <a:ext cx="11071516"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54587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ody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30356"/>
          <a:stretch/>
        </p:blipFill>
        <p:spPr>
          <a:xfrm rot="16200000">
            <a:off x="10455009" y="-351295"/>
            <a:ext cx="1106125" cy="2361510"/>
          </a:xfrm>
          <a:prstGeom prst="rect">
            <a:avLst/>
          </a:prstGeom>
        </p:spPr>
      </p:pic>
      <p:sp>
        <p:nvSpPr>
          <p:cNvPr id="7" name="Text Placeholder 4">
            <a:extLst>
              <a:ext uri="{FF2B5EF4-FFF2-40B4-BE49-F238E27FC236}">
                <a16:creationId xmlns:a16="http://schemas.microsoft.com/office/drawing/2014/main" id="{4F8F17A6-18AF-124F-8B50-193FD3DAF1E9}"/>
              </a:ext>
            </a:extLst>
          </p:cNvPr>
          <p:cNvSpPr>
            <a:spLocks noGrp="1"/>
          </p:cNvSpPr>
          <p:nvPr>
            <p:ph type="body" sz="quarter" idx="10"/>
          </p:nvPr>
        </p:nvSpPr>
        <p:spPr>
          <a:xfrm>
            <a:off x="507868" y="1531917"/>
            <a:ext cx="915259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42C84270-C0DF-E94A-9302-678BF07B926E}"/>
              </a:ext>
            </a:extLst>
          </p:cNvPr>
          <p:cNvSpPr>
            <a:spLocks noGrp="1"/>
          </p:cNvSpPr>
          <p:nvPr>
            <p:ph type="title"/>
          </p:nvPr>
        </p:nvSpPr>
        <p:spPr>
          <a:xfrm>
            <a:off x="507869" y="228600"/>
            <a:ext cx="9152599" cy="1208314"/>
          </a:xfrm>
          <a:prstGeom prst="rect">
            <a:avLst/>
          </a:prstGeom>
        </p:spPr>
        <p:txBody>
          <a:bodyPr vert="horz" lIns="91440" tIns="45720" rIns="91440" bIns="45720" rtlCol="0" anchor="ctr">
            <a:normAutofit/>
          </a:bodyPr>
          <a:lstStyle>
            <a:lvl1pPr>
              <a:defRPr>
                <a:solidFill>
                  <a:schemeClr val="accent2"/>
                </a:solidFill>
                <a:latin typeface="Georgia" panose="02040502050405020303" pitchFamily="18" charset="0"/>
              </a:defRPr>
            </a:lvl1pPr>
          </a:lstStyle>
          <a:p>
            <a:r>
              <a:rPr lang="en-US"/>
              <a:t>Click to edit Master title style</a:t>
            </a:r>
          </a:p>
        </p:txBody>
      </p:sp>
      <p:sp>
        <p:nvSpPr>
          <p:cNvPr id="6" name="Rectangle 5">
            <a:extLst>
              <a:ext uri="{FF2B5EF4-FFF2-40B4-BE49-F238E27FC236}">
                <a16:creationId xmlns:a16="http://schemas.microsoft.com/office/drawing/2014/main" id="{43D50CD3-41FF-43C8-937E-415C7436E4C4}"/>
              </a:ext>
            </a:extLst>
          </p:cNvPr>
          <p:cNvSpPr/>
          <p:nvPr userDrawn="1"/>
        </p:nvSpPr>
        <p:spPr>
          <a:xfrm>
            <a:off x="6483815" y="6427416"/>
            <a:ext cx="5585421" cy="338482"/>
          </a:xfrm>
          <a:prstGeom prst="rect">
            <a:avLst/>
          </a:prstGeom>
        </p:spPr>
        <p:txBody>
          <a:bodyPr wrap="square" lIns="182759" tIns="91380" rIns="182759"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2020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331446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ody Slide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49F479-6C74-DD43-9159-EDBBBF818650}"/>
              </a:ext>
            </a:extLst>
          </p:cNvPr>
          <p:cNvSpPr/>
          <p:nvPr/>
        </p:nvSpPr>
        <p:spPr>
          <a:xfrm>
            <a:off x="9082259"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pic>
        <p:nvPicPr>
          <p:cNvPr id="3" name="Picture 2">
            <a:extLst>
              <a:ext uri="{FF2B5EF4-FFF2-40B4-BE49-F238E27FC236}">
                <a16:creationId xmlns:a16="http://schemas.microsoft.com/office/drawing/2014/main" id="{E5D25B73-62CF-2C4F-BB7F-FA0D0A19B17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30356"/>
          <a:stretch/>
        </p:blipFill>
        <p:spPr>
          <a:xfrm>
            <a:off x="10669636" y="4469130"/>
            <a:ext cx="1132787" cy="2419692"/>
          </a:xfrm>
          <a:prstGeom prst="rect">
            <a:avLst/>
          </a:prstGeom>
        </p:spPr>
      </p:pic>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507868" y="1531917"/>
            <a:ext cx="1007355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0207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p:nvSpPr>
        <p:spPr>
          <a:xfrm>
            <a:off x="1" y="4"/>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ight Triangle 11">
            <a:extLst>
              <a:ext uri="{FF2B5EF4-FFF2-40B4-BE49-F238E27FC236}">
                <a16:creationId xmlns:a16="http://schemas.microsoft.com/office/drawing/2014/main" id="{320E0944-7F90-084D-9287-63AB9D3A69A4}"/>
              </a:ext>
            </a:extLst>
          </p:cNvPr>
          <p:cNvSpPr/>
          <p:nvPr/>
        </p:nvSpPr>
        <p:spPr>
          <a:xfrm rot="10800000" flipV="1">
            <a:off x="6512119" y="-66675"/>
            <a:ext cx="5676706" cy="6924675"/>
          </a:xfrm>
          <a:prstGeom prst="rtTriangle">
            <a:avLst/>
          </a:prstGeom>
          <a:solidFill>
            <a:schemeClr val="bg2">
              <a:lumMod val="9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1F663B73-8422-294E-94B7-3924DE25074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2378623">
            <a:off x="8881923" y="1991541"/>
            <a:ext cx="1673653" cy="5315579"/>
          </a:xfrm>
          <a:prstGeom prst="rect">
            <a:avLst/>
          </a:prstGeom>
        </p:spPr>
      </p:pic>
      <p:sp>
        <p:nvSpPr>
          <p:cNvPr id="2" name="Title 1"/>
          <p:cNvSpPr>
            <a:spLocks noGrp="1"/>
          </p:cNvSpPr>
          <p:nvPr>
            <p:ph type="title"/>
          </p:nvPr>
        </p:nvSpPr>
        <p:spPr>
          <a:xfrm>
            <a:off x="424074" y="1996312"/>
            <a:ext cx="8881659" cy="1759104"/>
          </a:xfrm>
        </p:spPr>
        <p:txBody>
          <a:bodyPr anchor="b">
            <a:normAutofit/>
          </a:bodyPr>
          <a:lstStyle>
            <a:lvl1pPr>
              <a:defRPr sz="4398">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507870" y="3808754"/>
            <a:ext cx="7544375" cy="2019300"/>
          </a:xfrm>
        </p:spPr>
        <p:txBody>
          <a:bodyPr>
            <a:normAutofit/>
          </a:bodyPr>
          <a:lstStyle>
            <a:lvl1pPr marL="0" indent="0">
              <a:buNone/>
              <a:defRPr sz="3598">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705" y="6065845"/>
            <a:ext cx="1590642" cy="629429"/>
          </a:xfrm>
          <a:prstGeom prst="rect">
            <a:avLst/>
          </a:prstGeom>
        </p:spPr>
      </p:pic>
      <p:sp>
        <p:nvSpPr>
          <p:cNvPr id="10" name="Rectangle 9">
            <a:extLst>
              <a:ext uri="{FF2B5EF4-FFF2-40B4-BE49-F238E27FC236}">
                <a16:creationId xmlns:a16="http://schemas.microsoft.com/office/drawing/2014/main" id="{2AA97B32-3A17-0747-BB33-6F857A35200C}"/>
              </a:ext>
            </a:extLst>
          </p:cNvPr>
          <p:cNvSpPr/>
          <p:nvPr/>
        </p:nvSpPr>
        <p:spPr>
          <a:xfrm>
            <a:off x="6483816" y="6427418"/>
            <a:ext cx="5585421" cy="338433"/>
          </a:xfrm>
          <a:prstGeom prst="rect">
            <a:avLst/>
          </a:prstGeom>
        </p:spPr>
        <p:txBody>
          <a:bodyPr wrap="square" lIns="182712" tIns="91356" rIns="182712" bIns="91356">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732539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36121" y="1070424"/>
            <a:ext cx="1200211" cy="3681160"/>
          </a:xfrm>
          <a:prstGeom prst="rect">
            <a:avLst/>
          </a:prstGeom>
        </p:spPr>
      </p:pic>
      <p:pic>
        <p:nvPicPr>
          <p:cNvPr id="4" name="Picture 3">
            <a:extLst>
              <a:ext uri="{FF2B5EF4-FFF2-40B4-BE49-F238E27FC236}">
                <a16:creationId xmlns:a16="http://schemas.microsoft.com/office/drawing/2014/main" id="{EF45A5E4-093F-5C42-B6E9-B06026B154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87" r="29781"/>
          <a:stretch/>
        </p:blipFill>
        <p:spPr>
          <a:xfrm>
            <a:off x="209757" y="568460"/>
            <a:ext cx="3713952" cy="4685856"/>
          </a:xfrm>
          <a:prstGeom prst="rect">
            <a:avLst/>
          </a:prstGeom>
        </p:spPr>
      </p:pic>
      <p:grpSp>
        <p:nvGrpSpPr>
          <p:cNvPr id="5" name="Group 4"/>
          <p:cNvGrpSpPr/>
          <p:nvPr/>
        </p:nvGrpSpPr>
        <p:grpSpPr>
          <a:xfrm>
            <a:off x="8528035" y="604774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p:nvPr>
        </p:nvSpPr>
        <p:spPr>
          <a:xfrm>
            <a:off x="5738873" y="228600"/>
            <a:ext cx="5999188"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747793" y="1531917"/>
            <a:ext cx="599918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5" name="Picture 54">
            <a:extLst>
              <a:ext uri="{FF2B5EF4-FFF2-40B4-BE49-F238E27FC236}">
                <a16:creationId xmlns:a16="http://schemas.microsoft.com/office/drawing/2014/main" id="{980DC7B4-9E13-4930-875D-F3595B183D9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36119" y="1070424"/>
            <a:ext cx="1200210" cy="3681160"/>
          </a:xfrm>
          <a:prstGeom prst="rect">
            <a:avLst/>
          </a:prstGeom>
        </p:spPr>
      </p:pic>
      <p:pic>
        <p:nvPicPr>
          <p:cNvPr id="56" name="Picture 55">
            <a:extLst>
              <a:ext uri="{FF2B5EF4-FFF2-40B4-BE49-F238E27FC236}">
                <a16:creationId xmlns:a16="http://schemas.microsoft.com/office/drawing/2014/main" id="{6F1AFC52-F4CF-4A60-9235-6E648A3E361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387" r="29781"/>
          <a:stretch/>
        </p:blipFill>
        <p:spPr>
          <a:xfrm>
            <a:off x="209756" y="568460"/>
            <a:ext cx="3713952" cy="4685856"/>
          </a:xfrm>
          <a:prstGeom prst="rect">
            <a:avLst/>
          </a:prstGeom>
        </p:spPr>
      </p:pic>
      <p:grpSp>
        <p:nvGrpSpPr>
          <p:cNvPr id="59" name="Group 58">
            <a:extLst>
              <a:ext uri="{FF2B5EF4-FFF2-40B4-BE49-F238E27FC236}">
                <a16:creationId xmlns:a16="http://schemas.microsoft.com/office/drawing/2014/main" id="{958DB4A5-520A-4E36-AAE6-92A49ACD908D}"/>
              </a:ext>
            </a:extLst>
          </p:cNvPr>
          <p:cNvGrpSpPr/>
          <p:nvPr userDrawn="1"/>
        </p:nvGrpSpPr>
        <p:grpSpPr>
          <a:xfrm>
            <a:off x="8528033" y="6047740"/>
            <a:ext cx="3210027" cy="196444"/>
            <a:chOff x="6927228" y="7552706"/>
            <a:chExt cx="5016271" cy="227062"/>
          </a:xfrm>
        </p:grpSpPr>
        <p:sp>
          <p:nvSpPr>
            <p:cNvPr id="60" name="Oval 59">
              <a:extLst>
                <a:ext uri="{FF2B5EF4-FFF2-40B4-BE49-F238E27FC236}">
                  <a16:creationId xmlns:a16="http://schemas.microsoft.com/office/drawing/2014/main" id="{C7510559-606D-4338-ABC0-77075E3BF375}"/>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94D82C21-71C7-45D2-95BC-2083ADC2AA43}"/>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9C41582A-4186-4C61-9408-51AC4A44EF10}"/>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6A58FE83-E25A-4152-8CEA-AC55CB650FA3}"/>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0FE542E2-3ED2-479B-AED9-2D5B9F1D94CA}"/>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D60C269C-ECC2-4965-BC78-D034453D5EC7}"/>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EB6B4AB9-C635-42BC-92FD-1C4635696EBD}"/>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6BACBE56-D90C-4310-B18C-3C1D212DA0CC}"/>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5E674548-92E4-4DB7-B2BE-348AADAD825E}"/>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043C7F7F-855F-4A8C-B2F2-61211BA4F8B6}"/>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0FD118F8-017F-48B3-94FA-1A6FFAE92EEB}"/>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005DFAB-930B-4DAF-AE6A-B7D86A5C07F2}"/>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BD0044EC-1EF1-4FE4-BFA8-6B7A79AC97AF}"/>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7B24DA34-F63E-4F9A-91B2-19B2ED320BDD}"/>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0E931D27-3830-4C73-B5FE-88CEF5023EB8}"/>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D967C76B-1616-43E7-ACCE-A4A876D96C54}"/>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D9CC132B-5C5F-459F-8575-71D251FF9BBA}"/>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B648504F-AEBB-4C34-BB4A-2DF9B87C75C7}"/>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859666E4-182A-4926-A9DF-6F4FA2B48E9C}"/>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B4690225-716C-48FE-B8EE-7A437546DBA4}"/>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3D512077-EAA1-4FF1-80EA-CE47B2631C04}"/>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0EA9491D-949F-4400-9E0C-10B51EE5A91C}"/>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752CF0C7-2206-46A3-B71D-DAF403F8B592}"/>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C356D017-0E75-4AD7-9E27-D134E5139818}"/>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6AA37AED-5DA1-43BE-AD1E-F61C5E5E828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B1A8B67B-8280-4B6C-92EB-DE1CAFF1155D}"/>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926FFE12-FE46-4656-BF82-22753F549679}"/>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35E2B053-7C7C-4AB2-B9C3-4F8D6E74A1A7}"/>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D3D3F104-8B33-41CE-AC8E-775178A5EAAD}"/>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815239B5-9A13-4421-9F24-91626FA28D32}"/>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2704D761-A8AA-409D-A821-09CFD034388F}"/>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5204A961-304E-41F0-9B5D-7669BC8F554D}"/>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F80A0CA5-6553-4E21-AFAF-A0257DDC4634}"/>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80C479BA-90AA-458B-AC42-1DE619D703EF}"/>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4E90AE41-2FFF-45C2-B032-A6A157E285D1}"/>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1AAE5D04-A7AB-41D2-ABC9-0FE06C837464}"/>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E3A5377E-DD77-45BF-83EB-28C4150442C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6EC46D43-D710-465E-92EC-ACA8E293E554}"/>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771CC054-C583-4872-B4AB-ED98425747A7}"/>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7C3785CC-A98E-4816-A6F8-290CA8B62058}"/>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CD37BBF5-B3EA-4778-95AF-9ED8A5B84D2F}"/>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81B5CA52-567C-4876-8BAD-D74E5E62B9F5}"/>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B75249B0-607D-424C-86D6-1AFD313C6F74}"/>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73E35C12-FE0B-4D03-9A27-B17B16D9458D}"/>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548EDE21-0698-4EAB-8A2F-82E55A951A4D}"/>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8B680FF6-619A-4BD2-BC4C-2D896BCA1FCC}"/>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BDE0475A-9B88-4895-974D-2E1F4CC49433}"/>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EB5F6069-5D43-4995-A59F-332D90C4AAF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108" name="Rectangle 107">
            <a:extLst>
              <a:ext uri="{FF2B5EF4-FFF2-40B4-BE49-F238E27FC236}">
                <a16:creationId xmlns:a16="http://schemas.microsoft.com/office/drawing/2014/main" id="{55EA0F94-F1B6-40A8-BE19-FE28DF7017E5}"/>
              </a:ext>
            </a:extLst>
          </p:cNvPr>
          <p:cNvSpPr/>
          <p:nvPr userDrawn="1"/>
        </p:nvSpPr>
        <p:spPr>
          <a:xfrm>
            <a:off x="6483815" y="6427416"/>
            <a:ext cx="5585421" cy="338482"/>
          </a:xfrm>
          <a:prstGeom prst="rect">
            <a:avLst/>
          </a:prstGeom>
        </p:spPr>
        <p:txBody>
          <a:bodyPr wrap="square" lIns="182759" tIns="91380" rIns="182759"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2020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117469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Opening Slide_Option1">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5ABE33B-CFFB-DA43-961D-9C2E1DBC0660}"/>
              </a:ext>
            </a:extLst>
          </p:cNvPr>
          <p:cNvSpPr/>
          <p:nvPr/>
        </p:nvSpPr>
        <p:spPr>
          <a:xfrm flipV="1">
            <a:off x="2" y="-29624"/>
            <a:ext cx="12188825" cy="5694805"/>
          </a:xfrm>
          <a:custGeom>
            <a:avLst/>
            <a:gdLst>
              <a:gd name="connsiteX0" fmla="*/ 0 w 12192000"/>
              <a:gd name="connsiteY0" fmla="*/ 5694805 h 5694805"/>
              <a:gd name="connsiteX1" fmla="*/ 12192000 w 12192000"/>
              <a:gd name="connsiteY1" fmla="*/ 5694805 h 5694805"/>
              <a:gd name="connsiteX2" fmla="*/ 12192000 w 12192000"/>
              <a:gd name="connsiteY2" fmla="*/ 1647500 h 5694805"/>
              <a:gd name="connsiteX3" fmla="*/ 12143591 w 12192000"/>
              <a:gd name="connsiteY3" fmla="*/ 1647500 h 5694805"/>
              <a:gd name="connsiteX4" fmla="*/ 0 w 12192000"/>
              <a:gd name="connsiteY4" fmla="*/ 0 h 5694805"/>
              <a:gd name="connsiteX5" fmla="*/ 0 w 12192000"/>
              <a:gd name="connsiteY5" fmla="*/ 1647500 h 5694805"/>
              <a:gd name="connsiteX6" fmla="*/ 0 w 12192000"/>
              <a:gd name="connsiteY6" fmla="*/ 1653654 h 569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694805">
                <a:moveTo>
                  <a:pt x="0" y="5694805"/>
                </a:moveTo>
                <a:lnTo>
                  <a:pt x="12192000" y="5694805"/>
                </a:lnTo>
                <a:lnTo>
                  <a:pt x="12192000" y="1647500"/>
                </a:lnTo>
                <a:lnTo>
                  <a:pt x="12143591" y="1647500"/>
                </a:lnTo>
                <a:lnTo>
                  <a:pt x="0" y="0"/>
                </a:lnTo>
                <a:lnTo>
                  <a:pt x="0" y="1647500"/>
                </a:lnTo>
                <a:lnTo>
                  <a:pt x="0" y="165365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0" name="Subtitle 2">
            <a:extLst>
              <a:ext uri="{FF2B5EF4-FFF2-40B4-BE49-F238E27FC236}">
                <a16:creationId xmlns:a16="http://schemas.microsoft.com/office/drawing/2014/main" id="{4AC11419-AA4B-CC4B-8EF3-848458B5AD4A}"/>
              </a:ext>
            </a:extLst>
          </p:cNvPr>
          <p:cNvSpPr>
            <a:spLocks noGrp="1"/>
          </p:cNvSpPr>
          <p:nvPr>
            <p:ph type="subTitle" idx="1" hasCustomPrompt="1"/>
          </p:nvPr>
        </p:nvSpPr>
        <p:spPr>
          <a:xfrm>
            <a:off x="4660901" y="5474677"/>
            <a:ext cx="7252351" cy="338554"/>
          </a:xfrm>
        </p:spPr>
        <p:txBody>
          <a:bodyPr>
            <a:noAutofit/>
          </a:bodyPr>
          <a:lstStyle>
            <a:lvl1pPr marL="0" indent="0" algn="r">
              <a:buNone/>
              <a:defRPr sz="1799" b="0" baseline="0">
                <a:solidFill>
                  <a:schemeClr val="tx1"/>
                </a:solidFill>
                <a:latin typeface="+mn-lt"/>
              </a:defRPr>
            </a:lvl1pPr>
            <a:lvl2pPr marL="342712" indent="0" algn="ctr">
              <a:buNone/>
              <a:defRPr>
                <a:solidFill>
                  <a:schemeClr val="tx1">
                    <a:tint val="75000"/>
                  </a:schemeClr>
                </a:solidFill>
              </a:defRPr>
            </a:lvl2pPr>
            <a:lvl3pPr marL="685423" indent="0" algn="ctr">
              <a:buNone/>
              <a:defRPr>
                <a:solidFill>
                  <a:schemeClr val="tx1">
                    <a:tint val="75000"/>
                  </a:schemeClr>
                </a:solidFill>
              </a:defRPr>
            </a:lvl3pPr>
            <a:lvl4pPr marL="1028134" indent="0" algn="ctr">
              <a:buNone/>
              <a:defRPr>
                <a:solidFill>
                  <a:schemeClr val="tx1">
                    <a:tint val="75000"/>
                  </a:schemeClr>
                </a:solidFill>
              </a:defRPr>
            </a:lvl4pPr>
            <a:lvl5pPr marL="1370846" indent="0" algn="ctr">
              <a:buNone/>
              <a:defRPr>
                <a:solidFill>
                  <a:schemeClr val="tx1">
                    <a:tint val="75000"/>
                  </a:schemeClr>
                </a:solidFill>
              </a:defRPr>
            </a:lvl5pPr>
            <a:lvl6pPr marL="1713558" indent="0" algn="ctr">
              <a:buNone/>
              <a:defRPr>
                <a:solidFill>
                  <a:schemeClr val="tx1">
                    <a:tint val="75000"/>
                  </a:schemeClr>
                </a:solidFill>
              </a:defRPr>
            </a:lvl6pPr>
            <a:lvl7pPr marL="2056269" indent="0" algn="ctr">
              <a:buNone/>
              <a:defRPr>
                <a:solidFill>
                  <a:schemeClr val="tx1">
                    <a:tint val="75000"/>
                  </a:schemeClr>
                </a:solidFill>
              </a:defRPr>
            </a:lvl7pPr>
            <a:lvl8pPr marL="2398980" indent="0" algn="ctr">
              <a:buNone/>
              <a:defRPr>
                <a:solidFill>
                  <a:schemeClr val="tx1">
                    <a:tint val="75000"/>
                  </a:schemeClr>
                </a:solidFill>
              </a:defRPr>
            </a:lvl8pPr>
            <a:lvl9pPr marL="2741691" indent="0" algn="ctr">
              <a:buNone/>
              <a:defRPr>
                <a:solidFill>
                  <a:schemeClr val="tx1">
                    <a:tint val="75000"/>
                  </a:schemeClr>
                </a:solidFill>
              </a:defRPr>
            </a:lvl9pPr>
          </a:lstStyle>
          <a:p>
            <a:r>
              <a:rPr lang="en-US"/>
              <a:t>Presenter Name | Job Title</a:t>
            </a:r>
          </a:p>
          <a:p>
            <a:r>
              <a:rPr lang="en-US"/>
              <a:t> </a:t>
            </a:r>
          </a:p>
        </p:txBody>
      </p:sp>
      <p:grpSp>
        <p:nvGrpSpPr>
          <p:cNvPr id="14" name="Group 13">
            <a:extLst>
              <a:ext uri="{FF2B5EF4-FFF2-40B4-BE49-F238E27FC236}">
                <a16:creationId xmlns:a16="http://schemas.microsoft.com/office/drawing/2014/main" id="{3CBEB3F1-B8AF-DE47-AA0B-DD2FA7D95844}"/>
              </a:ext>
            </a:extLst>
          </p:cNvPr>
          <p:cNvGrpSpPr/>
          <p:nvPr/>
        </p:nvGrpSpPr>
        <p:grpSpPr>
          <a:xfrm>
            <a:off x="2942472" y="375185"/>
            <a:ext cx="6303882" cy="3934758"/>
            <a:chOff x="2406962" y="375185"/>
            <a:chExt cx="6305524" cy="3934758"/>
          </a:xfrm>
        </p:grpSpPr>
        <p:pic>
          <p:nvPicPr>
            <p:cNvPr id="15" name="Picture 14">
              <a:extLst>
                <a:ext uri="{FF2B5EF4-FFF2-40B4-BE49-F238E27FC236}">
                  <a16:creationId xmlns:a16="http://schemas.microsoft.com/office/drawing/2014/main" id="{8B5B0452-B6F4-7448-BDA7-A55549C7D8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6962" y="375185"/>
              <a:ext cx="6305523" cy="3934758"/>
            </a:xfrm>
            <a:prstGeom prst="rect">
              <a:avLst/>
            </a:prstGeom>
          </p:spPr>
        </p:pic>
        <p:sp>
          <p:nvSpPr>
            <p:cNvPr id="16" name="TextBox 15">
              <a:extLst>
                <a:ext uri="{FF2B5EF4-FFF2-40B4-BE49-F238E27FC236}">
                  <a16:creationId xmlns:a16="http://schemas.microsoft.com/office/drawing/2014/main" id="{67F23796-C60D-1D4E-B01C-BE7229EC5A73}"/>
                </a:ext>
              </a:extLst>
            </p:cNvPr>
            <p:cNvSpPr txBox="1"/>
            <p:nvPr userDrawn="1"/>
          </p:nvSpPr>
          <p:spPr>
            <a:xfrm>
              <a:off x="4046500" y="3229009"/>
              <a:ext cx="4665986" cy="338554"/>
            </a:xfrm>
            <a:prstGeom prst="rect">
              <a:avLst/>
            </a:prstGeom>
            <a:noFill/>
          </p:spPr>
          <p:txBody>
            <a:bodyPr wrap="square" rtlCol="0">
              <a:spAutoFit/>
            </a:bodyPr>
            <a:lstStyle/>
            <a:p>
              <a:r>
                <a:rPr lang="en-US" sz="1600">
                  <a:solidFill>
                    <a:srgbClr val="1D376C"/>
                  </a:solidFill>
                </a:rPr>
                <a:t>We</a:t>
              </a:r>
              <a:r>
                <a:rPr lang="en-US" sz="1600" baseline="0">
                  <a:solidFill>
                    <a:srgbClr val="1D376C"/>
                  </a:solidFill>
                </a:rPr>
                <a:t> will set all students on a path to success. </a:t>
              </a:r>
              <a:endParaRPr lang="en-US" sz="1600">
                <a:solidFill>
                  <a:srgbClr val="1D376C"/>
                </a:solidFill>
              </a:endParaRPr>
            </a:p>
          </p:txBody>
        </p:sp>
      </p:grpSp>
      <p:pic>
        <p:nvPicPr>
          <p:cNvPr id="8" name="Picture 7">
            <a:extLst>
              <a:ext uri="{FF2B5EF4-FFF2-40B4-BE49-F238E27FC236}">
                <a16:creationId xmlns:a16="http://schemas.microsoft.com/office/drawing/2014/main" id="{12C47C31-5881-5E4B-9D6C-6120ED87AF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153" y="5972469"/>
            <a:ext cx="1586983" cy="627866"/>
          </a:xfrm>
          <a:prstGeom prst="rect">
            <a:avLst/>
          </a:prstGeom>
        </p:spPr>
      </p:pic>
      <p:sp>
        <p:nvSpPr>
          <p:cNvPr id="9" name="Rectangle 8">
            <a:extLst>
              <a:ext uri="{FF2B5EF4-FFF2-40B4-BE49-F238E27FC236}">
                <a16:creationId xmlns:a16="http://schemas.microsoft.com/office/drawing/2014/main" id="{C54216E0-F867-7442-9A36-35817FBEF201}"/>
              </a:ext>
            </a:extLst>
          </p:cNvPr>
          <p:cNvSpPr/>
          <p:nvPr/>
        </p:nvSpPr>
        <p:spPr>
          <a:xfrm>
            <a:off x="6483816" y="6427418"/>
            <a:ext cx="5585421" cy="338433"/>
          </a:xfrm>
          <a:prstGeom prst="rect">
            <a:avLst/>
          </a:prstGeom>
        </p:spPr>
        <p:txBody>
          <a:bodyPr wrap="square" lIns="182712" tIns="91356" rIns="182712" bIns="91356">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 Placeholder 2">
            <a:extLst>
              <a:ext uri="{FF2B5EF4-FFF2-40B4-BE49-F238E27FC236}">
                <a16:creationId xmlns:a16="http://schemas.microsoft.com/office/drawing/2014/main" id="{03F3A49F-50BF-764F-B0B0-59730C1077A8}"/>
              </a:ext>
            </a:extLst>
          </p:cNvPr>
          <p:cNvSpPr>
            <a:spLocks noGrp="1"/>
          </p:cNvSpPr>
          <p:nvPr>
            <p:ph type="body" sz="quarter" idx="11" hasCustomPrompt="1"/>
          </p:nvPr>
        </p:nvSpPr>
        <p:spPr>
          <a:xfrm>
            <a:off x="4661551" y="5895979"/>
            <a:ext cx="7251700" cy="338433"/>
          </a:xfrm>
        </p:spPr>
        <p:txBody>
          <a:bodyPr>
            <a:noAutofit/>
          </a:bodyPr>
          <a:lstStyle>
            <a:lvl1pPr marL="0" marR="0" indent="0" algn="r" defTabSz="685423"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sz="1999"/>
            </a:lvl1pPr>
            <a:lvl2pPr marL="342711" indent="0" algn="r">
              <a:buNone/>
              <a:defRPr sz="1600"/>
            </a:lvl2pPr>
            <a:lvl3pPr marL="685423" indent="0" algn="r">
              <a:buNone/>
              <a:defRPr sz="1400"/>
            </a:lvl3pPr>
            <a:lvl4pPr marL="1028134" indent="0" algn="r">
              <a:buNone/>
              <a:defRPr sz="1200"/>
            </a:lvl4pPr>
            <a:lvl5pPr marL="1370846" indent="0" algn="r">
              <a:buNone/>
              <a:defRPr sz="1200"/>
            </a:lvl5pPr>
          </a:lstStyle>
          <a:p>
            <a:pPr marL="0" marR="0" lvl="0" indent="0" algn="r" defTabSz="685423"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a:pPr>
            <a:r>
              <a:rPr lang="en-US" sz="1799"/>
              <a:t>Division of Federal Programs and Oversight| Date </a:t>
            </a:r>
          </a:p>
        </p:txBody>
      </p:sp>
      <p:sp>
        <p:nvSpPr>
          <p:cNvPr id="5" name="Title 4">
            <a:extLst>
              <a:ext uri="{FF2B5EF4-FFF2-40B4-BE49-F238E27FC236}">
                <a16:creationId xmlns:a16="http://schemas.microsoft.com/office/drawing/2014/main" id="{25B7FE8C-BF36-40FE-B220-64D02C1ED325}"/>
              </a:ext>
            </a:extLst>
          </p:cNvPr>
          <p:cNvSpPr>
            <a:spLocks noGrp="1"/>
          </p:cNvSpPr>
          <p:nvPr>
            <p:ph type="title" hasCustomPrompt="1"/>
          </p:nvPr>
        </p:nvSpPr>
        <p:spPr>
          <a:xfrm>
            <a:off x="4661551" y="5053377"/>
            <a:ext cx="7251700" cy="338555"/>
          </a:xfrm>
        </p:spPr>
        <p:txBody>
          <a:bodyPr>
            <a:noAutofit/>
          </a:bodyPr>
          <a:lstStyle>
            <a:lvl1pPr algn="r">
              <a:defRPr sz="2399" b="1">
                <a:solidFill>
                  <a:schemeClr val="tx1"/>
                </a:solidFill>
                <a:latin typeface="+mn-lt"/>
              </a:defRPr>
            </a:lvl1pPr>
          </a:lstStyle>
          <a:p>
            <a:r>
              <a:rPr lang="en-US"/>
              <a:t>Presentation Title</a:t>
            </a:r>
          </a:p>
        </p:txBody>
      </p:sp>
    </p:spTree>
    <p:extLst>
      <p:ext uri="{BB962C8B-B14F-4D97-AF65-F5344CB8AC3E}">
        <p14:creationId xmlns:p14="http://schemas.microsoft.com/office/powerpoint/2010/main" val="13905974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419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ight Triangle 11">
            <a:extLst>
              <a:ext uri="{FF2B5EF4-FFF2-40B4-BE49-F238E27FC236}">
                <a16:creationId xmlns:a16="http://schemas.microsoft.com/office/drawing/2014/main" id="{320E0944-7F90-084D-9287-63AB9D3A69A4}"/>
              </a:ext>
            </a:extLst>
          </p:cNvPr>
          <p:cNvSpPr/>
          <p:nvPr userDrawn="1"/>
        </p:nvSpPr>
        <p:spPr>
          <a:xfrm rot="10800000" flipV="1">
            <a:off x="6512119" y="-66675"/>
            <a:ext cx="5676706" cy="6924675"/>
          </a:xfrm>
          <a:prstGeom prst="rtTriangle">
            <a:avLst/>
          </a:prstGeom>
          <a:solidFill>
            <a:schemeClr val="bg2">
              <a:lumMod val="9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1F663B73-8422-294E-94B7-3924DE25074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2378623">
            <a:off x="8881922" y="1991539"/>
            <a:ext cx="1673653" cy="5315579"/>
          </a:xfrm>
          <a:prstGeom prst="rect">
            <a:avLst/>
          </a:prstGeom>
        </p:spPr>
      </p:pic>
      <p:sp>
        <p:nvSpPr>
          <p:cNvPr id="2" name="Title 1"/>
          <p:cNvSpPr>
            <a:spLocks noGrp="1"/>
          </p:cNvSpPr>
          <p:nvPr>
            <p:ph type="title"/>
          </p:nvPr>
        </p:nvSpPr>
        <p:spPr>
          <a:xfrm>
            <a:off x="424073" y="1996312"/>
            <a:ext cx="8881659" cy="1759104"/>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507869" y="3808754"/>
            <a:ext cx="7544375" cy="2019300"/>
          </a:xfrm>
        </p:spPr>
        <p:txBody>
          <a:bodyPr>
            <a:normAutofit/>
          </a:bodyPr>
          <a:lstStyle>
            <a:lvl1pPr marL="0" indent="0">
              <a:buNone/>
              <a:defRPr sz="3599">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705" y="6065843"/>
            <a:ext cx="1590642" cy="629429"/>
          </a:xfrm>
          <a:prstGeom prst="rect">
            <a:avLst/>
          </a:prstGeom>
        </p:spPr>
      </p:pic>
      <p:sp>
        <p:nvSpPr>
          <p:cNvPr id="10" name="Rectangle 9">
            <a:extLst>
              <a:ext uri="{FF2B5EF4-FFF2-40B4-BE49-F238E27FC236}">
                <a16:creationId xmlns:a16="http://schemas.microsoft.com/office/drawing/2014/main" id="{2AA97B32-3A17-0747-BB33-6F857A35200C}"/>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2022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84285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FA Academ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246B0-F569-C44B-996A-A6EE8557F5B3}"/>
              </a:ext>
            </a:extLst>
          </p:cNvPr>
          <p:cNvSpPr>
            <a:spLocks noGrp="1"/>
          </p:cNvSpPr>
          <p:nvPr>
            <p:ph type="title"/>
          </p:nvPr>
        </p:nvSpPr>
        <p:spPr/>
        <p:txBody>
          <a:bodyPr/>
          <a:lstStyle/>
          <a:p>
            <a:r>
              <a:rPr lang="en-US"/>
              <a:t>Click to edit Master title style</a:t>
            </a:r>
          </a:p>
        </p:txBody>
      </p:sp>
      <p:sp>
        <p:nvSpPr>
          <p:cNvPr id="3" name="Triangle 2">
            <a:extLst>
              <a:ext uri="{FF2B5EF4-FFF2-40B4-BE49-F238E27FC236}">
                <a16:creationId xmlns:a16="http://schemas.microsoft.com/office/drawing/2014/main" id="{D8AB1BC3-ADB8-A149-9F91-58C038DC424B}"/>
              </a:ext>
            </a:extLst>
          </p:cNvPr>
          <p:cNvSpPr/>
          <p:nvPr userDrawn="1"/>
        </p:nvSpPr>
        <p:spPr>
          <a:xfrm flipV="1">
            <a:off x="10817225" y="0"/>
            <a:ext cx="1371600" cy="1371600"/>
          </a:xfrm>
          <a:prstGeom prst="triangle">
            <a:avLst>
              <a:gd name="adj" fmla="val 100000"/>
            </a:avLst>
          </a:prstGeom>
          <a:solidFill>
            <a:schemeClr val="accent3"/>
          </a:solidFill>
          <a:ln>
            <a:noFill/>
          </a:ln>
          <a:effectLst>
            <a:outerShdw blurRad="381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Books on shelf outline">
            <a:extLst>
              <a:ext uri="{FF2B5EF4-FFF2-40B4-BE49-F238E27FC236}">
                <a16:creationId xmlns:a16="http://schemas.microsoft.com/office/drawing/2014/main" id="{2074A7E2-0E1B-9C4F-81DA-1582BD68DE4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8099" y="80906"/>
            <a:ext cx="635337" cy="635337"/>
          </a:xfrm>
          <a:prstGeom prst="rect">
            <a:avLst/>
          </a:prstGeom>
        </p:spPr>
      </p:pic>
    </p:spTree>
    <p:extLst>
      <p:ext uri="{BB962C8B-B14F-4D97-AF65-F5344CB8AC3E}">
        <p14:creationId xmlns:p14="http://schemas.microsoft.com/office/powerpoint/2010/main" val="4259909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FA Student Readines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62B7-971E-7144-8D30-3DDE4124C28E}"/>
              </a:ext>
            </a:extLst>
          </p:cNvPr>
          <p:cNvSpPr>
            <a:spLocks noGrp="1"/>
          </p:cNvSpPr>
          <p:nvPr>
            <p:ph type="title"/>
          </p:nvPr>
        </p:nvSpPr>
        <p:spPr/>
        <p:txBody>
          <a:bodyPr/>
          <a:lstStyle/>
          <a:p>
            <a:r>
              <a:rPr lang="en-US"/>
              <a:t>Click to edit Master title style</a:t>
            </a:r>
          </a:p>
        </p:txBody>
      </p:sp>
      <p:sp>
        <p:nvSpPr>
          <p:cNvPr id="3" name="Triangle 2">
            <a:extLst>
              <a:ext uri="{FF2B5EF4-FFF2-40B4-BE49-F238E27FC236}">
                <a16:creationId xmlns:a16="http://schemas.microsoft.com/office/drawing/2014/main" id="{54BF96FF-0F9F-AD4A-84B3-2BED9A8D1C2E}"/>
              </a:ext>
            </a:extLst>
          </p:cNvPr>
          <p:cNvSpPr/>
          <p:nvPr userDrawn="1"/>
        </p:nvSpPr>
        <p:spPr>
          <a:xfrm flipV="1">
            <a:off x="10817225" y="0"/>
            <a:ext cx="1371600" cy="1371600"/>
          </a:xfrm>
          <a:prstGeom prst="triangle">
            <a:avLst>
              <a:gd name="adj" fmla="val 100000"/>
            </a:avLst>
          </a:prstGeom>
          <a:solidFill>
            <a:schemeClr val="accent4"/>
          </a:solidFill>
          <a:ln>
            <a:noFill/>
          </a:ln>
          <a:effectLst>
            <a:outerShdw blurRad="381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CA17BD01-0BFC-904C-B715-3D6538A9232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11698" y="68085"/>
            <a:ext cx="592554" cy="700012"/>
          </a:xfrm>
          <a:prstGeom prst="rect">
            <a:avLst/>
          </a:prstGeom>
        </p:spPr>
      </p:pic>
    </p:spTree>
    <p:extLst>
      <p:ext uri="{BB962C8B-B14F-4D97-AF65-F5344CB8AC3E}">
        <p14:creationId xmlns:p14="http://schemas.microsoft.com/office/powerpoint/2010/main" val="14261821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10" Type="http://schemas.openxmlformats.org/officeDocument/2006/relationships/theme" Target="../theme/theme3.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3976" r:id="rId1"/>
    <p:sldLayoutId id="2147483977" r:id="rId2"/>
    <p:sldLayoutId id="2147484102" r:id="rId3"/>
    <p:sldLayoutId id="2147483919" r:id="rId4"/>
    <p:sldLayoutId id="2147483920" r:id="rId5"/>
    <p:sldLayoutId id="2147483921" r:id="rId6"/>
    <p:sldLayoutId id="2147483974" r:id="rId7"/>
    <p:sldLayoutId id="2147483963" r:id="rId8"/>
    <p:sldLayoutId id="2147483964" r:id="rId9"/>
    <p:sldLayoutId id="2147483965" r:id="rId10"/>
    <p:sldLayoutId id="2147483969" r:id="rId11"/>
    <p:sldLayoutId id="2147483930" r:id="rId12"/>
    <p:sldLayoutId id="2147483942" r:id="rId13"/>
    <p:sldLayoutId id="2147483943" r:id="rId14"/>
    <p:sldLayoutId id="2147483918" r:id="rId15"/>
    <p:sldLayoutId id="2147483971" r:id="rId16"/>
    <p:sldLayoutId id="2147483972" r:id="rId17"/>
    <p:sldLayoutId id="2147483719" r:id="rId18"/>
    <p:sldLayoutId id="2147483970" r:id="rId19"/>
    <p:sldLayoutId id="2147483975" r:id="rId20"/>
    <p:sldLayoutId id="2147483966" r:id="rId21"/>
    <p:sldLayoutId id="2147483945" r:id="rId22"/>
    <p:sldLayoutId id="2147483967" r:id="rId23"/>
    <p:sldLayoutId id="2147483968" r:id="rId24"/>
    <p:sldLayoutId id="2147483960" r:id="rId25"/>
    <p:sldLayoutId id="2147483961" r:id="rId26"/>
    <p:sldLayoutId id="2147483959" r:id="rId27"/>
    <p:sldLayoutId id="2147483980" r:id="rId28"/>
    <p:sldLayoutId id="2147483984" r:id="rId29"/>
    <p:sldLayoutId id="2147483994" r:id="rId30"/>
    <p:sldLayoutId id="2147483995" r:id="rId31"/>
    <p:sldLayoutId id="2147484051" r:id="rId32"/>
    <p:sldLayoutId id="2147484058" r:id="rId33"/>
    <p:sldLayoutId id="2147484080" r:id="rId34"/>
    <p:sldLayoutId id="2147484081" r:id="rId35"/>
    <p:sldLayoutId id="2147484082" r:id="rId36"/>
    <p:sldLayoutId id="2147484083" r:id="rId37"/>
    <p:sldLayoutId id="2147484084" r:id="rId38"/>
    <p:sldLayoutId id="2147484085" r:id="rId39"/>
    <p:sldLayoutId id="2147484086" r:id="rId40"/>
    <p:sldLayoutId id="2147484087" r:id="rId41"/>
    <p:sldLayoutId id="2147484088" r:id="rId42"/>
    <p:sldLayoutId id="2147484089" r:id="rId43"/>
    <p:sldLayoutId id="2147484090" r:id="rId44"/>
    <p:sldLayoutId id="2147484091" r:id="rId45"/>
    <p:sldLayoutId id="2147484092" r:id="rId46"/>
    <p:sldLayoutId id="2147484093" r:id="rId47"/>
    <p:sldLayoutId id="2147484094" r:id="rId48"/>
    <p:sldLayoutId id="2147484095" r:id="rId49"/>
    <p:sldLayoutId id="2147484096" r:id="rId50"/>
    <p:sldLayoutId id="2147484097" r:id="rId51"/>
    <p:sldLayoutId id="2147484098" r:id="rId52"/>
    <p:sldLayoutId id="2147484099" r:id="rId53"/>
    <p:sldLayoutId id="2147484103" r:id="rId54"/>
    <p:sldLayoutId id="2147484100" r:id="rId55"/>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mj-ea"/>
          <a:cs typeface="+mj-cs"/>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Tree>
    <p:extLst>
      <p:ext uri="{BB962C8B-B14F-4D97-AF65-F5344CB8AC3E}">
        <p14:creationId xmlns:p14="http://schemas.microsoft.com/office/powerpoint/2010/main" val="3570394777"/>
      </p:ext>
    </p:extLst>
  </p:cSld>
  <p:clrMap bg1="lt1" tx1="dk1" bg2="lt2" tx2="dk2" accent1="accent1" accent2="accent2" accent3="accent3" accent4="accent4" accent5="accent5" accent6="accent6" hlink="hlink" folHlink="folHlink"/>
  <p:sldLayoutIdLst>
    <p:sldLayoutId id="2147484104" r:id="rId1"/>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Open Sans" panose="020B0606030504020204" pitchFamily="34" charset="0"/>
          <a:cs typeface="Open Sans" panose="020B0606030504020204" pitchFamily="34" charset="0"/>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21"/>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
        <p:nvSpPr>
          <p:cNvPr id="5" name="Rectangle 4">
            <a:extLst>
              <a:ext uri="{FF2B5EF4-FFF2-40B4-BE49-F238E27FC236}">
                <a16:creationId xmlns:a16="http://schemas.microsoft.com/office/drawing/2014/main" id="{A7114F04-D7C0-4766-99AC-461A2EEACB4C}"/>
              </a:ext>
            </a:extLst>
          </p:cNvPr>
          <p:cNvSpPr/>
          <p:nvPr userDrawn="1"/>
        </p:nvSpPr>
        <p:spPr>
          <a:xfrm>
            <a:off x="6483815" y="6427416"/>
            <a:ext cx="5585421" cy="338482"/>
          </a:xfrm>
          <a:prstGeom prst="rect">
            <a:avLst/>
          </a:prstGeom>
        </p:spPr>
        <p:txBody>
          <a:bodyPr wrap="square" lIns="182759" tIns="91380" rIns="182759"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2020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54794128"/>
      </p:ext>
    </p:extLst>
  </p:cSld>
  <p:clrMap bg1="lt1" tx1="dk1" bg2="lt2" tx2="dk2" accent1="accent1" accent2="accent2" accent3="accent3" accent4="accent4" accent5="accent5" accent6="accent6" hlink="hlink" folHlink="folHlink"/>
  <p:sldLayoutIdLst>
    <p:sldLayoutId id="2147483786" r:id="rId1"/>
    <p:sldLayoutId id="2147483773" r:id="rId2"/>
    <p:sldLayoutId id="2147483772" r:id="rId3"/>
    <p:sldLayoutId id="2147483776" r:id="rId4"/>
    <p:sldLayoutId id="2147483747" r:id="rId5"/>
    <p:sldLayoutId id="2147483748" r:id="rId6"/>
    <p:sldLayoutId id="2147483743" r:id="rId7"/>
    <p:sldLayoutId id="2147483760" r:id="rId8"/>
    <p:sldLayoutId id="2147483739" r:id="rId9"/>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mj-ea"/>
          <a:cs typeface="+mj-cs"/>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21"/>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pic>
        <p:nvPicPr>
          <p:cNvPr id="4" name="Picture 3">
            <a:extLst>
              <a:ext uri="{FF2B5EF4-FFF2-40B4-BE49-F238E27FC236}">
                <a16:creationId xmlns:a16="http://schemas.microsoft.com/office/drawing/2014/main" id="{B92AD331-24C3-4713-A511-736B5443E8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8005" y="6065841"/>
            <a:ext cx="1586983" cy="627866"/>
          </a:xfrm>
          <a:prstGeom prst="rect">
            <a:avLst/>
          </a:prstGeom>
        </p:spPr>
      </p:pic>
    </p:spTree>
    <p:extLst>
      <p:ext uri="{BB962C8B-B14F-4D97-AF65-F5344CB8AC3E}">
        <p14:creationId xmlns:p14="http://schemas.microsoft.com/office/powerpoint/2010/main" val="1593206480"/>
      </p:ext>
    </p:extLst>
  </p:cSld>
  <p:clrMap bg1="lt1" tx1="dk1" bg2="lt2" tx2="dk2" accent1="accent1" accent2="accent2" accent3="accent3" accent4="accent4" accent5="accent5" accent6="accent6" hlink="hlink" folHlink="folHlink"/>
  <p:sldLayoutIdLst>
    <p:sldLayoutId id="2147483751" r:id="rId1"/>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mj-ea"/>
          <a:cs typeface="+mj-cs"/>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18/10/relationships/comments" Target="../comments/modernComment_723_5C8D34CD.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mailto:Hannah.Gribble@tn.gov" TargetMode="External"/><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hyperlink" Target="mailto:Sara.Hendrix@tn.gov" TargetMode="External"/><Relationship Id="rId4" Type="http://schemas.openxmlformats.org/officeDocument/2006/relationships/hyperlink" Target="mailto:Joann.Runion@tn.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76.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1868166-C150-4FCB-BAB0-C155D0C262CA}"/>
              </a:ext>
            </a:extLst>
          </p:cNvPr>
          <p:cNvSpPr>
            <a:spLocks noGrp="1"/>
          </p:cNvSpPr>
          <p:nvPr>
            <p:ph type="title"/>
          </p:nvPr>
        </p:nvSpPr>
        <p:spPr/>
        <p:txBody>
          <a:bodyPr/>
          <a:lstStyle/>
          <a:p>
            <a:r>
              <a:rPr lang="en-US" dirty="0"/>
              <a:t>English as a Second Language (ESL) Rule: Chapter 0520-01-19 </a:t>
            </a:r>
          </a:p>
        </p:txBody>
      </p:sp>
      <p:pic>
        <p:nvPicPr>
          <p:cNvPr id="12" name="Picture Placeholder 11">
            <a:extLst>
              <a:ext uri="{FF2B5EF4-FFF2-40B4-BE49-F238E27FC236}">
                <a16:creationId xmlns:a16="http://schemas.microsoft.com/office/drawing/2014/main" id="{B03D39C5-DFC3-4922-9540-6616B7EACF24}"/>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6201" b="16201"/>
          <a:stretch/>
        </p:blipFill>
        <p:spPr>
          <a:xfrm>
            <a:off x="5410200" y="0"/>
            <a:ext cx="6778625" cy="6858000"/>
          </a:xfrm>
        </p:spPr>
      </p:pic>
      <p:sp>
        <p:nvSpPr>
          <p:cNvPr id="17" name="Text Placeholder 16">
            <a:extLst>
              <a:ext uri="{FF2B5EF4-FFF2-40B4-BE49-F238E27FC236}">
                <a16:creationId xmlns:a16="http://schemas.microsoft.com/office/drawing/2014/main" id="{3C101FFD-0317-44BC-8490-B5C14637B5AB}"/>
              </a:ext>
            </a:extLst>
          </p:cNvPr>
          <p:cNvSpPr>
            <a:spLocks noGrp="1"/>
          </p:cNvSpPr>
          <p:nvPr>
            <p:ph type="body" sz="quarter" idx="13"/>
          </p:nvPr>
        </p:nvSpPr>
        <p:spPr/>
        <p:txBody>
          <a:bodyPr>
            <a:normAutofit lnSpcReduction="10000"/>
          </a:bodyPr>
          <a:lstStyle/>
          <a:p>
            <a:endParaRPr lang="en-US"/>
          </a:p>
        </p:txBody>
      </p:sp>
      <p:sp>
        <p:nvSpPr>
          <p:cNvPr id="21" name="Rectangle 24">
            <a:extLst>
              <a:ext uri="{FF2B5EF4-FFF2-40B4-BE49-F238E27FC236}">
                <a16:creationId xmlns:a16="http://schemas.microsoft.com/office/drawing/2014/main" id="{E85E6222-CC9E-4243-B008-7E003F4D5EB2}"/>
              </a:ext>
            </a:extLst>
          </p:cNvPr>
          <p:cNvSpPr/>
          <p:nvPr/>
        </p:nvSpPr>
        <p:spPr>
          <a:xfrm>
            <a:off x="5408106" y="0"/>
            <a:ext cx="6780719" cy="6858381"/>
          </a:xfrm>
          <a:custGeom>
            <a:avLst/>
            <a:gdLst>
              <a:gd name="connsiteX0" fmla="*/ 0 w 7479663"/>
              <a:gd name="connsiteY0" fmla="*/ 0 h 6858000"/>
              <a:gd name="connsiteX1" fmla="*/ 7479663 w 7479663"/>
              <a:gd name="connsiteY1" fmla="*/ 0 h 6858000"/>
              <a:gd name="connsiteX2" fmla="*/ 7479663 w 7479663"/>
              <a:gd name="connsiteY2" fmla="*/ 6858000 h 6858000"/>
              <a:gd name="connsiteX3" fmla="*/ 0 w 7479663"/>
              <a:gd name="connsiteY3" fmla="*/ 6858000 h 6858000"/>
              <a:gd name="connsiteX4" fmla="*/ 0 w 7479663"/>
              <a:gd name="connsiteY4" fmla="*/ 0 h 6858000"/>
              <a:gd name="connsiteX0" fmla="*/ 3822192 w 7479663"/>
              <a:gd name="connsiteY0" fmla="*/ 448056 h 6858000"/>
              <a:gd name="connsiteX1" fmla="*/ 7479663 w 7479663"/>
              <a:gd name="connsiteY1" fmla="*/ 0 h 6858000"/>
              <a:gd name="connsiteX2" fmla="*/ 7479663 w 7479663"/>
              <a:gd name="connsiteY2" fmla="*/ 6858000 h 6858000"/>
              <a:gd name="connsiteX3" fmla="*/ 0 w 7479663"/>
              <a:gd name="connsiteY3" fmla="*/ 6858000 h 6858000"/>
              <a:gd name="connsiteX4" fmla="*/ 3822192 w 7479663"/>
              <a:gd name="connsiteY4" fmla="*/ 448056 h 6858000"/>
              <a:gd name="connsiteX0" fmla="*/ 4782312 w 7479663"/>
              <a:gd name="connsiteY0" fmla="*/ 9144 h 6858000"/>
              <a:gd name="connsiteX1" fmla="*/ 7479663 w 7479663"/>
              <a:gd name="connsiteY1" fmla="*/ 0 h 6858000"/>
              <a:gd name="connsiteX2" fmla="*/ 7479663 w 7479663"/>
              <a:gd name="connsiteY2" fmla="*/ 6858000 h 6858000"/>
              <a:gd name="connsiteX3" fmla="*/ 0 w 7479663"/>
              <a:gd name="connsiteY3" fmla="*/ 6858000 h 6858000"/>
              <a:gd name="connsiteX4" fmla="*/ 4782312 w 7479663"/>
              <a:gd name="connsiteY4" fmla="*/ 9144 h 6858000"/>
              <a:gd name="connsiteX0" fmla="*/ 3008376 w 5705727"/>
              <a:gd name="connsiteY0" fmla="*/ 9144 h 6940296"/>
              <a:gd name="connsiteX1" fmla="*/ 5705727 w 5705727"/>
              <a:gd name="connsiteY1" fmla="*/ 0 h 6940296"/>
              <a:gd name="connsiteX2" fmla="*/ 5705727 w 5705727"/>
              <a:gd name="connsiteY2" fmla="*/ 6858000 h 6940296"/>
              <a:gd name="connsiteX3" fmla="*/ 0 w 5705727"/>
              <a:gd name="connsiteY3" fmla="*/ 6940296 h 6940296"/>
              <a:gd name="connsiteX4" fmla="*/ 3008376 w 5705727"/>
              <a:gd name="connsiteY4" fmla="*/ 9144 h 6940296"/>
              <a:gd name="connsiteX0" fmla="*/ 4069080 w 6766431"/>
              <a:gd name="connsiteY0" fmla="*/ 9144 h 6858000"/>
              <a:gd name="connsiteX1" fmla="*/ 6766431 w 6766431"/>
              <a:gd name="connsiteY1" fmla="*/ 0 h 6858000"/>
              <a:gd name="connsiteX2" fmla="*/ 6766431 w 6766431"/>
              <a:gd name="connsiteY2" fmla="*/ 6858000 h 6858000"/>
              <a:gd name="connsiteX3" fmla="*/ 0 w 6766431"/>
              <a:gd name="connsiteY3" fmla="*/ 6848856 h 6858000"/>
              <a:gd name="connsiteX4" fmla="*/ 4069080 w 6766431"/>
              <a:gd name="connsiteY4" fmla="*/ 9144 h 6858000"/>
              <a:gd name="connsiteX0" fmla="*/ 4040505 w 6737856"/>
              <a:gd name="connsiteY0" fmla="*/ 9144 h 6858381"/>
              <a:gd name="connsiteX1" fmla="*/ 6737856 w 6737856"/>
              <a:gd name="connsiteY1" fmla="*/ 0 h 6858381"/>
              <a:gd name="connsiteX2" fmla="*/ 6737856 w 6737856"/>
              <a:gd name="connsiteY2" fmla="*/ 6858000 h 6858381"/>
              <a:gd name="connsiteX3" fmla="*/ 0 w 6737856"/>
              <a:gd name="connsiteY3" fmla="*/ 6858381 h 6858381"/>
              <a:gd name="connsiteX4" fmla="*/ 4040505 w 6737856"/>
              <a:gd name="connsiteY4" fmla="*/ 9144 h 6858381"/>
              <a:gd name="connsiteX0" fmla="*/ 4083368 w 6780719"/>
              <a:gd name="connsiteY0" fmla="*/ 9144 h 6858381"/>
              <a:gd name="connsiteX1" fmla="*/ 6780719 w 6780719"/>
              <a:gd name="connsiteY1" fmla="*/ 0 h 6858381"/>
              <a:gd name="connsiteX2" fmla="*/ 6780719 w 6780719"/>
              <a:gd name="connsiteY2" fmla="*/ 6858000 h 6858381"/>
              <a:gd name="connsiteX3" fmla="*/ 0 w 6780719"/>
              <a:gd name="connsiteY3" fmla="*/ 6858381 h 6858381"/>
              <a:gd name="connsiteX4" fmla="*/ 4083368 w 6780719"/>
              <a:gd name="connsiteY4" fmla="*/ 9144 h 6858381"/>
              <a:gd name="connsiteX0" fmla="*/ 4059556 w 6780719"/>
              <a:gd name="connsiteY0" fmla="*/ 4382 h 6858381"/>
              <a:gd name="connsiteX1" fmla="*/ 6780719 w 6780719"/>
              <a:gd name="connsiteY1" fmla="*/ 0 h 6858381"/>
              <a:gd name="connsiteX2" fmla="*/ 6780719 w 6780719"/>
              <a:gd name="connsiteY2" fmla="*/ 6858000 h 6858381"/>
              <a:gd name="connsiteX3" fmla="*/ 0 w 6780719"/>
              <a:gd name="connsiteY3" fmla="*/ 6858381 h 6858381"/>
              <a:gd name="connsiteX4" fmla="*/ 4059556 w 6780719"/>
              <a:gd name="connsiteY4" fmla="*/ 4382 h 685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0719" h="6858381">
                <a:moveTo>
                  <a:pt x="4059556" y="4382"/>
                </a:moveTo>
                <a:lnTo>
                  <a:pt x="6780719" y="0"/>
                </a:lnTo>
                <a:lnTo>
                  <a:pt x="6780719" y="6858000"/>
                </a:lnTo>
                <a:lnTo>
                  <a:pt x="0" y="6858381"/>
                </a:lnTo>
                <a:lnTo>
                  <a:pt x="4059556" y="4382"/>
                </a:lnTo>
                <a:close/>
              </a:path>
            </a:pathLst>
          </a:custGeom>
          <a:gradFill>
            <a:gsLst>
              <a:gs pos="85000">
                <a:schemeClr val="accent2">
                  <a:alpha val="90000"/>
                </a:schemeClr>
              </a:gs>
              <a:gs pos="10000">
                <a:schemeClr val="accent2">
                  <a:alpha val="90000"/>
                </a:schemeClr>
              </a:gs>
              <a:gs pos="50000">
                <a:schemeClr val="accent2">
                  <a:alpha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3">
            <a:extLst>
              <a:ext uri="{FF2B5EF4-FFF2-40B4-BE49-F238E27FC236}">
                <a16:creationId xmlns:a16="http://schemas.microsoft.com/office/drawing/2014/main" id="{1DE1B7E1-127D-4D6B-B246-636252CB14EF}"/>
              </a:ext>
            </a:extLst>
          </p:cNvPr>
          <p:cNvSpPr>
            <a:spLocks noGrp="1"/>
          </p:cNvSpPr>
          <p:nvPr>
            <p:ph type="subTitle" idx="1"/>
          </p:nvPr>
        </p:nvSpPr>
        <p:spPr>
          <a:xfrm>
            <a:off x="208354" y="3723256"/>
            <a:ext cx="7318719" cy="415869"/>
          </a:xfrm>
        </p:spPr>
        <p:txBody>
          <a:bodyPr vert="horz" lIns="91416" tIns="45708" rIns="91416" bIns="45708" rtlCol="0" anchor="t">
            <a:noAutofit/>
          </a:bodyPr>
          <a:lstStyle/>
          <a:p>
            <a:r>
              <a:rPr lang="en-US" dirty="0">
                <a:ea typeface="Open Sans"/>
                <a:cs typeface="Open Sans"/>
              </a:rPr>
              <a:t>Hannah Gribble </a:t>
            </a:r>
            <a:r>
              <a:rPr lang="en-US" dirty="0">
                <a:latin typeface="Calibri"/>
                <a:ea typeface="Open Sans"/>
                <a:cs typeface="Calibri"/>
              </a:rPr>
              <a:t>│</a:t>
            </a:r>
            <a:r>
              <a:rPr lang="en-US" dirty="0">
                <a:ea typeface="Open Sans"/>
                <a:cs typeface="Open Sans"/>
              </a:rPr>
              <a:t> </a:t>
            </a:r>
            <a:r>
              <a:rPr lang="en-US" sz="1800" b="0" i="1" dirty="0">
                <a:solidFill>
                  <a:srgbClr val="3C3E40"/>
                </a:solidFill>
                <a:latin typeface="Open Sans"/>
                <a:ea typeface="Open Sans"/>
                <a:cs typeface="Open Sans"/>
              </a:rPr>
              <a:t>Federal Programs </a:t>
            </a:r>
            <a:r>
              <a:rPr kumimoji="0" lang="en-US" sz="1800" b="0" i="1" u="none" strike="noStrike" kern="1200" cap="none" spc="0" normalizeH="0" baseline="0" noProof="0" dirty="0">
                <a:ln>
                  <a:noFill/>
                </a:ln>
                <a:solidFill>
                  <a:srgbClr val="3C3E40"/>
                </a:solidFill>
                <a:effectLst/>
                <a:uLnTx/>
                <a:uFillTx/>
                <a:latin typeface="Open Sans"/>
                <a:ea typeface="Open Sans"/>
                <a:cs typeface="Open Sans"/>
              </a:rPr>
              <a:t>and </a:t>
            </a:r>
            <a:r>
              <a:rPr lang="en-US" sz="1800" b="0" i="1" dirty="0">
                <a:solidFill>
                  <a:srgbClr val="3C3E40"/>
                </a:solidFill>
                <a:latin typeface="Open Sans"/>
                <a:ea typeface="Open Sans"/>
                <a:cs typeface="Open Sans"/>
              </a:rPr>
              <a:t>Oversight</a:t>
            </a:r>
            <a:endParaRPr lang="en-US" sz="1800" dirty="0"/>
          </a:p>
        </p:txBody>
      </p:sp>
      <p:sp>
        <p:nvSpPr>
          <p:cNvPr id="13" name="Text Placeholder 5">
            <a:extLst>
              <a:ext uri="{FF2B5EF4-FFF2-40B4-BE49-F238E27FC236}">
                <a16:creationId xmlns:a16="http://schemas.microsoft.com/office/drawing/2014/main" id="{B1EA0FDE-2300-4925-9C74-63161897BA1F}"/>
              </a:ext>
            </a:extLst>
          </p:cNvPr>
          <p:cNvSpPr txBox="1">
            <a:spLocks/>
          </p:cNvSpPr>
          <p:nvPr/>
        </p:nvSpPr>
        <p:spPr>
          <a:xfrm>
            <a:off x="208354" y="5548043"/>
            <a:ext cx="2600812" cy="415869"/>
          </a:xfrm>
          <a:prstGeom prst="rect">
            <a:avLst/>
          </a:prstGeom>
        </p:spPr>
        <p:txBody>
          <a:bodyPr vert="horz" lIns="91440" tIns="45720" rIns="91440" bIns="45720" rtlCol="0" anchor="ctr">
            <a:normAutofit/>
          </a:bodyPr>
          <a:lstStyle>
            <a:lvl1pPr marL="0" indent="0" algn="l" defTabSz="685629" rtl="0" eaLnBrk="1" latinLnBrk="0" hangingPunct="1">
              <a:spcBef>
                <a:spcPct val="20000"/>
              </a:spcBef>
              <a:buClr>
                <a:schemeClr val="tx1"/>
              </a:buClr>
              <a:buFont typeface="Wingdings" panose="05000000000000000000" pitchFamily="2" charset="2"/>
              <a:buNone/>
              <a:defRPr sz="16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1800" dirty="0"/>
              <a:t>May 2023</a:t>
            </a:r>
          </a:p>
        </p:txBody>
      </p:sp>
      <p:sp>
        <p:nvSpPr>
          <p:cNvPr id="14" name="Subtitle 3">
            <a:extLst>
              <a:ext uri="{FF2B5EF4-FFF2-40B4-BE49-F238E27FC236}">
                <a16:creationId xmlns:a16="http://schemas.microsoft.com/office/drawing/2014/main" id="{54D1E955-6A5F-458F-86C6-E3847C1C4CA6}"/>
              </a:ext>
            </a:extLst>
          </p:cNvPr>
          <p:cNvSpPr txBox="1">
            <a:spLocks/>
          </p:cNvSpPr>
          <p:nvPr/>
        </p:nvSpPr>
        <p:spPr>
          <a:xfrm>
            <a:off x="208354" y="4138796"/>
            <a:ext cx="6259729" cy="713129"/>
          </a:xfrm>
          <a:prstGeom prst="rect">
            <a:avLst/>
          </a:prstGeom>
        </p:spPr>
        <p:txBody>
          <a:bodyPr vert="horz" lIns="91416" tIns="45708" rIns="91416" bIns="45708" rtlCol="0" anchor="t">
            <a:noAutofit/>
          </a:bodyPr>
          <a:lstStyle>
            <a:lvl1pPr marL="0" indent="0" algn="l" defTabSz="685629" rtl="0" eaLnBrk="1" latinLnBrk="0" hangingPunct="1">
              <a:spcBef>
                <a:spcPct val="20000"/>
              </a:spcBef>
              <a:buClr>
                <a:schemeClr val="tx1"/>
              </a:buClr>
              <a:buFont typeface="Wingdings" panose="05000000000000000000" pitchFamily="2" charset="2"/>
              <a:buNone/>
              <a:defRPr sz="2400" b="1" kern="1200" baseline="0">
                <a:solidFill>
                  <a:schemeClr val="tx1"/>
                </a:solidFill>
                <a:latin typeface="+mn-lt"/>
                <a:ea typeface="Open Sans" panose="020B0606030504020204" pitchFamily="34" charset="0"/>
                <a:cs typeface="Open Sans" panose="020B0606030504020204" pitchFamily="34" charset="0"/>
              </a:defRPr>
            </a:lvl1pPr>
            <a:lvl2pPr marL="342815" indent="0" algn="ctr" defTabSz="685629" rtl="0" eaLnBrk="1" latinLnBrk="0" hangingPunct="1">
              <a:spcBef>
                <a:spcPct val="20000"/>
              </a:spcBef>
              <a:buClr>
                <a:schemeClr val="tx1"/>
              </a:buClr>
              <a:buFont typeface="Arial" panose="020B0604020202020204" pitchFamily="34" charset="0"/>
              <a:buNone/>
              <a:defRPr sz="20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685629" indent="0" algn="ctr" defTabSz="685629" rtl="0" eaLnBrk="1" latinLnBrk="0" hangingPunct="1">
              <a:spcBef>
                <a:spcPct val="20000"/>
              </a:spcBef>
              <a:buClr>
                <a:schemeClr val="tx1"/>
              </a:buClr>
              <a:buFont typeface="Arial" panose="020B0604020202020204" pitchFamily="34" charset="0"/>
              <a:buNone/>
              <a:defRPr sz="18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028443" indent="0" algn="ctr" defTabSz="685629" rtl="0" eaLnBrk="1" latinLnBrk="0" hangingPunct="1">
              <a:spcBef>
                <a:spcPct val="20000"/>
              </a:spcBef>
              <a:buClr>
                <a:schemeClr val="tx1"/>
              </a:buClr>
              <a:buFont typeface="Courier New" panose="02070309020205020404" pitchFamily="49" charset="0"/>
              <a:buNone/>
              <a:defRPr sz="16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371257" indent="0" algn="ctr" defTabSz="685629" rtl="0" eaLnBrk="1" latinLnBrk="0" hangingPunct="1">
              <a:spcBef>
                <a:spcPct val="20000"/>
              </a:spcBef>
              <a:buClr>
                <a:schemeClr val="tx1"/>
              </a:buClr>
              <a:buFont typeface="Arial" panose="020B0604020202020204" pitchFamily="34" charset="0"/>
              <a:buNone/>
              <a:defRPr sz="16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1714072" indent="0" algn="ctr" defTabSz="685629"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56886" indent="0" algn="ctr" defTabSz="685629"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399700" indent="0" algn="ctr" defTabSz="685629"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2514" indent="0" algn="ctr" defTabSz="685629"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r>
              <a:rPr lang="en-US" dirty="0"/>
              <a:t>Joann Runion </a:t>
            </a:r>
            <a:r>
              <a:rPr lang="en-US" dirty="0">
                <a:latin typeface="Calibri" panose="020F0502020204030204" pitchFamily="34" charset="0"/>
                <a:cs typeface="Calibri" panose="020F0502020204030204" pitchFamily="34" charset="0"/>
              </a:rPr>
              <a:t>│ </a:t>
            </a:r>
            <a:r>
              <a:rPr lang="en-US" sz="1799" b="0" i="1" dirty="0">
                <a:solidFill>
                  <a:srgbClr val="3C3E40"/>
                </a:solidFill>
                <a:latin typeface="Open Sans"/>
                <a:ea typeface="Open Sans"/>
                <a:cs typeface="Open Sans"/>
              </a:rPr>
              <a:t>Special Education and Intervention Programming </a:t>
            </a:r>
            <a:r>
              <a:rPr kumimoji="0" lang="en-US" sz="1799" b="0" i="1" u="none" strike="noStrike" kern="1200" cap="none" spc="0" normalizeH="0" baseline="0" noProof="0" dirty="0">
                <a:ln>
                  <a:noFill/>
                </a:ln>
                <a:solidFill>
                  <a:srgbClr val="3C3E40"/>
                </a:solidFill>
                <a:effectLst/>
                <a:uLnTx/>
                <a:uFillTx/>
                <a:latin typeface="Open Sans"/>
                <a:ea typeface="Open Sans"/>
                <a:cs typeface="Open Sans"/>
              </a:rPr>
              <a:t> </a:t>
            </a:r>
            <a:endParaRPr lang="en-US" i="1" dirty="0"/>
          </a:p>
        </p:txBody>
      </p:sp>
      <p:sp>
        <p:nvSpPr>
          <p:cNvPr id="3" name="TextBox 2">
            <a:extLst>
              <a:ext uri="{FF2B5EF4-FFF2-40B4-BE49-F238E27FC236}">
                <a16:creationId xmlns:a16="http://schemas.microsoft.com/office/drawing/2014/main" id="{18CCE708-F5DE-C608-8094-10EF57F02A4C}"/>
              </a:ext>
            </a:extLst>
          </p:cNvPr>
          <p:cNvSpPr txBox="1"/>
          <p:nvPr/>
        </p:nvSpPr>
        <p:spPr>
          <a:xfrm>
            <a:off x="208354" y="4747158"/>
            <a:ext cx="6105292" cy="738536"/>
          </a:xfrm>
          <a:prstGeom prst="rect">
            <a:avLst/>
          </a:prstGeom>
          <a:noFill/>
        </p:spPr>
        <p:txBody>
          <a:bodyPr wrap="square">
            <a:spAutoFit/>
          </a:bodyPr>
          <a:lstStyle/>
          <a:p>
            <a:r>
              <a:rPr lang="en-US" sz="2400" b="1" dirty="0"/>
              <a:t>Sara Kathryn Hendrix </a:t>
            </a:r>
            <a:r>
              <a:rPr lang="en-US" dirty="0">
                <a:latin typeface="Calibri" panose="020F0502020204030204" pitchFamily="34" charset="0"/>
                <a:cs typeface="Calibri" panose="020F0502020204030204" pitchFamily="34" charset="0"/>
              </a:rPr>
              <a:t>│ </a:t>
            </a:r>
            <a:r>
              <a:rPr lang="en-US" sz="1799" b="0" i="1" dirty="0">
                <a:solidFill>
                  <a:srgbClr val="3C3E40"/>
                </a:solidFill>
                <a:latin typeface="Open Sans"/>
                <a:ea typeface="Open Sans"/>
                <a:cs typeface="Open Sans"/>
              </a:rPr>
              <a:t>Special Education and Intervention Programming </a:t>
            </a:r>
            <a:r>
              <a:rPr kumimoji="0" lang="en-US" sz="1799" b="0" i="1" u="none" strike="noStrike" kern="1200" cap="none" spc="0" normalizeH="0" baseline="0" noProof="0" dirty="0">
                <a:ln>
                  <a:noFill/>
                </a:ln>
                <a:solidFill>
                  <a:srgbClr val="3C3E40"/>
                </a:solidFill>
                <a:effectLst/>
                <a:uLnTx/>
                <a:uFillTx/>
                <a:latin typeface="Open Sans"/>
                <a:ea typeface="Open Sans"/>
                <a:cs typeface="Open Sans"/>
              </a:rPr>
              <a:t> </a:t>
            </a:r>
            <a:endParaRPr lang="en-US" i="1" dirty="0"/>
          </a:p>
        </p:txBody>
      </p:sp>
    </p:spTree>
    <p:extLst>
      <p:ext uri="{BB962C8B-B14F-4D97-AF65-F5344CB8AC3E}">
        <p14:creationId xmlns:p14="http://schemas.microsoft.com/office/powerpoint/2010/main" val="2282484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165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301E120-667F-4062-BEEA-BBAFFD4D38BE}"/>
              </a:ext>
            </a:extLst>
          </p:cNvPr>
          <p:cNvSpPr>
            <a:spLocks noGrp="1"/>
          </p:cNvSpPr>
          <p:nvPr>
            <p:ph type="body" sz="quarter" idx="10"/>
          </p:nvPr>
        </p:nvSpPr>
        <p:spPr>
          <a:xfrm>
            <a:off x="507867" y="1531917"/>
            <a:ext cx="10160133" cy="4653730"/>
          </a:xfrm>
        </p:spPr>
        <p:txBody>
          <a:bodyPr vert="horz" lIns="91440" tIns="45720" rIns="91440" bIns="45720" rtlCol="0" anchor="t">
            <a:normAutofit/>
          </a:bodyPr>
          <a:lstStyle/>
          <a:p>
            <a:pPr marL="256540" indent="-256540"/>
            <a:r>
              <a:rPr lang="en-US" dirty="0">
                <a:latin typeface="Open Sans"/>
                <a:ea typeface="Open Sans"/>
                <a:cs typeface="Open Sans"/>
              </a:rPr>
              <a:t>These changes passed their first read (Aug. 11) and will begin implementation in FY24 (2023-24).</a:t>
            </a:r>
          </a:p>
          <a:p>
            <a:pPr marL="256540" indent="-256540">
              <a:buFont typeface="Wingdings"/>
            </a:pPr>
            <a:r>
              <a:rPr lang="en-US" dirty="0">
                <a:latin typeface="Open Sans"/>
                <a:ea typeface="Open Sans"/>
                <a:cs typeface="Open Sans"/>
              </a:rPr>
              <a:t>In addition to short-term goals, strategies, accommodations, scaffolding, and growth trajectories, Individual Learning Plans (ILPs) for ELs must include:</a:t>
            </a:r>
          </a:p>
          <a:p>
            <a:pPr marL="685800" lvl="1" indent="-342900">
              <a:buFont typeface="Arial" panose="020B0604020202020204" pitchFamily="34" charset="0"/>
              <a:buChar char="•"/>
            </a:pPr>
            <a:r>
              <a:rPr lang="en-US" sz="2200" b="1" dirty="0">
                <a:latin typeface="Open Sans"/>
                <a:ea typeface="Open Sans"/>
                <a:cs typeface="Open Sans"/>
              </a:rPr>
              <a:t>Assessment data </a:t>
            </a:r>
            <a:r>
              <a:rPr lang="en-US" sz="2200" dirty="0">
                <a:latin typeface="Open Sans"/>
                <a:ea typeface="Open Sans"/>
                <a:cs typeface="Open Sans"/>
              </a:rPr>
              <a:t>from ELPA, achievement assessments, benchmark data, universal reading data (K-8), TCAP data (4-8), and career-readiness data (9-12)</a:t>
            </a:r>
            <a:endParaRPr lang="en-US" dirty="0">
              <a:latin typeface="Open Sans"/>
              <a:ea typeface="Open Sans"/>
              <a:cs typeface="Open Sans"/>
            </a:endParaRPr>
          </a:p>
          <a:p>
            <a:pPr marL="685800" lvl="1" indent="-342900">
              <a:buFont typeface="Arial" panose="020B0604020202020204" pitchFamily="34" charset="0"/>
              <a:buChar char="•"/>
            </a:pPr>
            <a:r>
              <a:rPr lang="en-US" sz="2200" b="1" dirty="0">
                <a:latin typeface="Open Sans"/>
                <a:ea typeface="Open Sans"/>
                <a:cs typeface="Open Sans"/>
              </a:rPr>
              <a:t>K – 3 language-focused supports</a:t>
            </a:r>
            <a:endParaRPr lang="en-US" dirty="0">
              <a:latin typeface="Open Sans"/>
              <a:ea typeface="Open Sans"/>
              <a:cs typeface="Open Sans"/>
            </a:endParaRPr>
          </a:p>
          <a:p>
            <a:pPr marL="685800" lvl="1" indent="-342900">
              <a:buFont typeface="Arial" panose="020B0604020202020204" pitchFamily="34" charset="0"/>
              <a:buChar char="•"/>
            </a:pPr>
            <a:r>
              <a:rPr lang="en-US" sz="2200" b="1" dirty="0">
                <a:latin typeface="Open Sans"/>
                <a:ea typeface="Open Sans"/>
                <a:cs typeface="Open Sans"/>
              </a:rPr>
              <a:t>4 – 12 academic and career-readiness supports</a:t>
            </a:r>
            <a:endParaRPr lang="en-US" sz="2200" dirty="0"/>
          </a:p>
          <a:p>
            <a:pPr marL="685800" lvl="1" indent="-342900">
              <a:buFont typeface="Arial" panose="020B0604020202020204" pitchFamily="34" charset="0"/>
              <a:buChar char="•"/>
            </a:pPr>
            <a:r>
              <a:rPr lang="en-US" sz="2200" b="1" dirty="0">
                <a:latin typeface="Open Sans"/>
                <a:ea typeface="Open Sans"/>
                <a:cs typeface="Open Sans"/>
              </a:rPr>
              <a:t>Transitional supports </a:t>
            </a:r>
            <a:endParaRPr lang="en-US" dirty="0">
              <a:latin typeface="Open Sans"/>
              <a:ea typeface="Open Sans"/>
              <a:cs typeface="Open Sans"/>
            </a:endParaRPr>
          </a:p>
          <a:p>
            <a:pPr marL="256540" indent="-256540"/>
            <a:endParaRPr lang="en-US" dirty="0"/>
          </a:p>
        </p:txBody>
      </p:sp>
      <p:sp>
        <p:nvSpPr>
          <p:cNvPr id="7" name="Title 6">
            <a:extLst>
              <a:ext uri="{FF2B5EF4-FFF2-40B4-BE49-F238E27FC236}">
                <a16:creationId xmlns:a16="http://schemas.microsoft.com/office/drawing/2014/main" id="{40FFECCB-F027-411C-B6FB-66D302BB1A9C}"/>
              </a:ext>
            </a:extLst>
          </p:cNvPr>
          <p:cNvSpPr>
            <a:spLocks noGrp="1"/>
          </p:cNvSpPr>
          <p:nvPr>
            <p:ph type="title"/>
          </p:nvPr>
        </p:nvSpPr>
        <p:spPr/>
        <p:txBody>
          <a:bodyPr/>
          <a:lstStyle/>
          <a:p>
            <a:r>
              <a:rPr lang="en-US"/>
              <a:t>Changes for FY24</a:t>
            </a:r>
          </a:p>
        </p:txBody>
      </p:sp>
    </p:spTree>
    <p:extLst>
      <p:ext uri="{BB962C8B-B14F-4D97-AF65-F5344CB8AC3E}">
        <p14:creationId xmlns:p14="http://schemas.microsoft.com/office/powerpoint/2010/main" val="2714494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19D28F-F0D1-4E8B-B5B7-DC4ABF1B357C}"/>
              </a:ext>
            </a:extLst>
          </p:cNvPr>
          <p:cNvSpPr>
            <a:spLocks noGrp="1"/>
          </p:cNvSpPr>
          <p:nvPr>
            <p:ph type="body" sz="quarter" idx="10"/>
          </p:nvPr>
        </p:nvSpPr>
        <p:spPr>
          <a:xfrm>
            <a:off x="507868" y="1531917"/>
            <a:ext cx="10339426" cy="4308813"/>
          </a:xfrm>
        </p:spPr>
        <p:txBody>
          <a:bodyPr vert="horz" lIns="91440" tIns="45720" rIns="91440" bIns="45720" rtlCol="0" anchor="t">
            <a:normAutofit/>
          </a:bodyPr>
          <a:lstStyle/>
          <a:p>
            <a:pPr marL="256540" indent="-256540"/>
            <a:r>
              <a:rPr lang="en-US" dirty="0">
                <a:latin typeface="Open Sans"/>
                <a:ea typeface="Open Sans"/>
                <a:cs typeface="Open Sans"/>
              </a:rPr>
              <a:t>Service hours:</a:t>
            </a:r>
          </a:p>
          <a:p>
            <a:pPr marL="556895" lvl="1" indent="-213995"/>
            <a:r>
              <a:rPr lang="en-US" dirty="0">
                <a:latin typeface="Open Sans"/>
                <a:ea typeface="Open Sans"/>
                <a:cs typeface="Open Sans"/>
              </a:rPr>
              <a:t>Elementary students shall receive a minimum of one (1) hour of Direct ESL Services per school day.</a:t>
            </a:r>
          </a:p>
          <a:p>
            <a:pPr marL="556895" lvl="1" indent="-213995"/>
            <a:r>
              <a:rPr lang="en-US" dirty="0">
                <a:latin typeface="Open Sans"/>
                <a:ea typeface="Open Sans"/>
                <a:cs typeface="Open Sans"/>
              </a:rPr>
              <a:t>EL students in middle and high school shall receive a minimum of one (1) hour of Direct ESL Service per school day or the equivalent of one (1) full class period of at least 45 minutes in duration. </a:t>
            </a:r>
          </a:p>
          <a:p>
            <a:pPr marL="256540" indent="-256540"/>
            <a:r>
              <a:rPr lang="en-US" dirty="0">
                <a:latin typeface="Open Sans"/>
                <a:ea typeface="Open Sans"/>
                <a:cs typeface="Open Sans"/>
              </a:rPr>
              <a:t>Dyslexia Individual Learning Plan (ILP-D)</a:t>
            </a:r>
          </a:p>
          <a:p>
            <a:pPr marL="556895" lvl="1" indent="-213995"/>
            <a:r>
              <a:rPr lang="en-US" dirty="0">
                <a:latin typeface="Open Sans"/>
                <a:ea typeface="Open Sans"/>
                <a:cs typeface="Open Sans"/>
              </a:rPr>
              <a:t>ELs with characteristics of dyslexia can have an ILP and a ILP-D</a:t>
            </a:r>
          </a:p>
          <a:p>
            <a:pPr marL="342900" lvl="1" indent="0">
              <a:buNone/>
            </a:pPr>
            <a:endParaRPr lang="en-US" dirty="0"/>
          </a:p>
          <a:p>
            <a:pPr marL="342265" lvl="1" indent="0">
              <a:buNone/>
            </a:pPr>
            <a:endParaRPr lang="en-US" dirty="0"/>
          </a:p>
          <a:p>
            <a:pPr marL="0" indent="0">
              <a:buNone/>
            </a:pPr>
            <a:endParaRPr lang="en-US" dirty="0">
              <a:latin typeface="Open Sans"/>
              <a:ea typeface="Open Sans"/>
              <a:cs typeface="Open Sans"/>
            </a:endParaRPr>
          </a:p>
        </p:txBody>
      </p:sp>
      <p:sp>
        <p:nvSpPr>
          <p:cNvPr id="2" name="Title 1">
            <a:extLst>
              <a:ext uri="{FF2B5EF4-FFF2-40B4-BE49-F238E27FC236}">
                <a16:creationId xmlns:a16="http://schemas.microsoft.com/office/drawing/2014/main" id="{1087AA20-F7D3-49FE-8166-DB08ADA8C0BE}"/>
              </a:ext>
            </a:extLst>
          </p:cNvPr>
          <p:cNvSpPr>
            <a:spLocks noGrp="1"/>
          </p:cNvSpPr>
          <p:nvPr>
            <p:ph type="title"/>
          </p:nvPr>
        </p:nvSpPr>
        <p:spPr/>
        <p:txBody>
          <a:bodyPr/>
          <a:lstStyle/>
          <a:p>
            <a:r>
              <a:rPr lang="en-US"/>
              <a:t>Changes for FY24</a:t>
            </a:r>
          </a:p>
        </p:txBody>
      </p:sp>
    </p:spTree>
    <p:extLst>
      <p:ext uri="{BB962C8B-B14F-4D97-AF65-F5344CB8AC3E}">
        <p14:creationId xmlns:p14="http://schemas.microsoft.com/office/powerpoint/2010/main" val="1552757965"/>
      </p:ext>
    </p:extLst>
  </p:cSld>
  <p:clrMapOvr>
    <a:masterClrMapping/>
  </p:clrMapOvr>
  <p:extLst>
    <p:ext uri="{6950BFC3-D8DA-4A85-94F7-54DA5524770B}">
      <p188:commentRel xmlns:p188="http://schemas.microsoft.com/office/powerpoint/2018/8/main" xmlns=""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4403F-A4BF-4549-8ADD-3B45391A59FD}"/>
              </a:ext>
            </a:extLst>
          </p:cNvPr>
          <p:cNvSpPr>
            <a:spLocks noGrp="1"/>
          </p:cNvSpPr>
          <p:nvPr>
            <p:ph type="title"/>
          </p:nvPr>
        </p:nvSpPr>
        <p:spPr/>
        <p:txBody>
          <a:bodyPr/>
          <a:lstStyle/>
          <a:p>
            <a:r>
              <a:rPr lang="en-US"/>
              <a:t>Contact Information</a:t>
            </a:r>
          </a:p>
        </p:txBody>
      </p:sp>
      <p:sp>
        <p:nvSpPr>
          <p:cNvPr id="3" name="Text Placeholder 2">
            <a:extLst>
              <a:ext uri="{FF2B5EF4-FFF2-40B4-BE49-F238E27FC236}">
                <a16:creationId xmlns:a16="http://schemas.microsoft.com/office/drawing/2014/main" id="{197D8CD7-77C1-904B-8813-5FC0B8210052}"/>
              </a:ext>
            </a:extLst>
          </p:cNvPr>
          <p:cNvSpPr>
            <a:spLocks noGrp="1"/>
          </p:cNvSpPr>
          <p:nvPr>
            <p:ph type="body" sz="quarter" idx="10"/>
          </p:nvPr>
        </p:nvSpPr>
        <p:spPr>
          <a:xfrm>
            <a:off x="411754" y="1496650"/>
            <a:ext cx="9592096" cy="3432401"/>
          </a:xfrm>
        </p:spPr>
        <p:txBody>
          <a:bodyPr vert="horz" lIns="91440" tIns="45720" rIns="91440" bIns="45720" rtlCol="0" anchor="t">
            <a:noAutofit/>
          </a:bodyPr>
          <a:lstStyle/>
          <a:p>
            <a:pPr marL="256540" indent="-256540"/>
            <a:r>
              <a:rPr lang="en-US" sz="2000" b="1" dirty="0">
                <a:latin typeface="Open Sans"/>
                <a:ea typeface="Open Sans"/>
                <a:cs typeface="Open Sans"/>
              </a:rPr>
              <a:t>Hannah Gribble </a:t>
            </a:r>
            <a:r>
              <a:rPr lang="en-US" sz="2000" dirty="0">
                <a:latin typeface="Open Sans"/>
                <a:ea typeface="Open Sans"/>
                <a:cs typeface="Open Sans"/>
              </a:rPr>
              <a:t>| Title III and Migrant Education Program Grant Manager</a:t>
            </a:r>
            <a:endParaRPr lang="en-US" dirty="0"/>
          </a:p>
          <a:p>
            <a:pPr marL="299720" lvl="1" indent="0">
              <a:buNone/>
            </a:pPr>
            <a:r>
              <a:rPr lang="en-US" dirty="0">
                <a:latin typeface="Open Sans"/>
                <a:ea typeface="Open Sans"/>
                <a:cs typeface="Open Sans"/>
                <a:hlinkClick r:id="rId3"/>
              </a:rPr>
              <a:t>Hannah.Gribble@tn.gov</a:t>
            </a:r>
            <a:r>
              <a:rPr lang="en-US" dirty="0">
                <a:latin typeface="Open Sans"/>
                <a:ea typeface="Open Sans"/>
                <a:cs typeface="Open Sans"/>
              </a:rPr>
              <a:t> </a:t>
            </a:r>
          </a:p>
          <a:p>
            <a:pPr marL="256540" indent="-256540">
              <a:spcBef>
                <a:spcPts val="300"/>
              </a:spcBef>
              <a:spcAft>
                <a:spcPts val="100"/>
              </a:spcAft>
            </a:pPr>
            <a:r>
              <a:rPr lang="en-US" sz="2000" b="1" dirty="0">
                <a:latin typeface="+mn-lt"/>
              </a:rPr>
              <a:t>Joann Runion |</a:t>
            </a:r>
            <a:r>
              <a:rPr lang="en-US" sz="2000" dirty="0">
                <a:latin typeface="+mn-lt"/>
              </a:rPr>
              <a:t>Senior Director of Unique Learning Needs </a:t>
            </a:r>
            <a:r>
              <a:rPr lang="en-US" sz="2000" dirty="0">
                <a:latin typeface="+mn-lt"/>
                <a:hlinkClick r:id="rId4"/>
              </a:rPr>
              <a:t>Joann.Runion@tn.gov</a:t>
            </a:r>
            <a:r>
              <a:rPr lang="en-US" sz="2000" dirty="0">
                <a:latin typeface="+mn-lt"/>
              </a:rPr>
              <a:t> </a:t>
            </a:r>
          </a:p>
          <a:p>
            <a:pPr marL="256540" indent="-256540">
              <a:spcBef>
                <a:spcPts val="300"/>
              </a:spcBef>
              <a:spcAft>
                <a:spcPts val="100"/>
              </a:spcAft>
            </a:pPr>
            <a:r>
              <a:rPr lang="en-US" sz="2000" b="1" dirty="0">
                <a:latin typeface="+mn-lt"/>
              </a:rPr>
              <a:t>Sara Kathryn Hendrix </a:t>
            </a:r>
            <a:r>
              <a:rPr lang="en-US" sz="2000" dirty="0">
                <a:latin typeface="+mn-lt"/>
              </a:rPr>
              <a:t>| EL Coordinator </a:t>
            </a:r>
          </a:p>
          <a:p>
            <a:pPr marL="0" indent="0">
              <a:spcBef>
                <a:spcPts val="300"/>
              </a:spcBef>
              <a:spcAft>
                <a:spcPts val="100"/>
              </a:spcAft>
              <a:buNone/>
            </a:pPr>
            <a:r>
              <a:rPr lang="en-US" sz="2000" dirty="0">
                <a:latin typeface="+mn-lt"/>
              </a:rPr>
              <a:t>    </a:t>
            </a:r>
            <a:r>
              <a:rPr lang="en-US" sz="2000" dirty="0">
                <a:latin typeface="+mn-lt"/>
                <a:hlinkClick r:id="rId5"/>
              </a:rPr>
              <a:t>Sara.Hendrix@tn.gov</a:t>
            </a:r>
            <a:r>
              <a:rPr lang="en-US" sz="2000" dirty="0">
                <a:latin typeface="+mn-lt"/>
              </a:rPr>
              <a:t> </a:t>
            </a:r>
          </a:p>
          <a:p>
            <a:pPr marL="0" indent="0">
              <a:spcBef>
                <a:spcPts val="300"/>
              </a:spcBef>
              <a:spcAft>
                <a:spcPts val="100"/>
              </a:spcAft>
              <a:buNone/>
            </a:pPr>
            <a:endParaRPr lang="en-US" sz="2000" dirty="0">
              <a:latin typeface="+mn-lt"/>
            </a:endParaRPr>
          </a:p>
        </p:txBody>
      </p:sp>
      <p:sp>
        <p:nvSpPr>
          <p:cNvPr id="9" name="Picture Placeholder 8">
            <a:extLst>
              <a:ext uri="{FF2B5EF4-FFF2-40B4-BE49-F238E27FC236}">
                <a16:creationId xmlns:a16="http://schemas.microsoft.com/office/drawing/2014/main" id="{AEF69EBA-E828-43DC-AC5D-83D4745B6484}"/>
              </a:ext>
            </a:extLst>
          </p:cNvPr>
          <p:cNvSpPr>
            <a:spLocks noGrp="1"/>
          </p:cNvSpPr>
          <p:nvPr>
            <p:ph type="pic" sz="quarter" idx="11"/>
          </p:nvPr>
        </p:nvSpPr>
        <p:spPr/>
      </p:sp>
    </p:spTree>
    <p:extLst>
      <p:ext uri="{BB962C8B-B14F-4D97-AF65-F5344CB8AC3E}">
        <p14:creationId xmlns:p14="http://schemas.microsoft.com/office/powerpoint/2010/main" val="2500216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613400" y="2868613"/>
            <a:ext cx="6575425" cy="1120775"/>
          </a:xfrm>
        </p:spPr>
        <p:txBody>
          <a:bodyPr>
            <a:normAutofit/>
          </a:bodyPr>
          <a:lstStyle/>
          <a:p>
            <a:r>
              <a:rPr lang="en-US" sz="4799"/>
              <a:t>Questions?</a:t>
            </a:r>
          </a:p>
        </p:txBody>
      </p:sp>
      <p:pic>
        <p:nvPicPr>
          <p:cNvPr id="5" name="Graphic 4">
            <a:extLst>
              <a:ext uri="{FF2B5EF4-FFF2-40B4-BE49-F238E27FC236}">
                <a16:creationId xmlns:a16="http://schemas.microsoft.com/office/drawing/2014/main" id="{7F8E252D-4F9C-4528-8E3F-68609204D0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6316" y="1885058"/>
            <a:ext cx="2356250" cy="2355637"/>
          </a:xfrm>
          <a:prstGeom prst="rect">
            <a:avLst/>
          </a:prstGeom>
        </p:spPr>
      </p:pic>
    </p:spTree>
    <p:extLst>
      <p:ext uri="{BB962C8B-B14F-4D97-AF65-F5344CB8AC3E}">
        <p14:creationId xmlns:p14="http://schemas.microsoft.com/office/powerpoint/2010/main" val="1681730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868D-2152-6D42-86A5-2D8810EA23A3}"/>
              </a:ext>
            </a:extLst>
          </p:cNvPr>
          <p:cNvSpPr>
            <a:spLocks noGrp="1"/>
          </p:cNvSpPr>
          <p:nvPr>
            <p:ph type="title"/>
          </p:nvPr>
        </p:nvSpPr>
        <p:spPr>
          <a:xfrm>
            <a:off x="507868" y="489857"/>
            <a:ext cx="9239384" cy="1208314"/>
          </a:xfrm>
        </p:spPr>
        <p:txBody>
          <a:bodyPr>
            <a:normAutofit/>
          </a:bodyPr>
          <a:lstStyle/>
          <a:p>
            <a:r>
              <a:rPr lang="en-US" sz="6598"/>
              <a:t>Thank You!</a:t>
            </a:r>
          </a:p>
        </p:txBody>
      </p:sp>
    </p:spTree>
    <p:extLst>
      <p:ext uri="{BB962C8B-B14F-4D97-AF65-F5344CB8AC3E}">
        <p14:creationId xmlns:p14="http://schemas.microsoft.com/office/powerpoint/2010/main" val="1906327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834D81-1722-463C-A52D-5137B2F897F3}"/>
              </a:ext>
            </a:extLst>
          </p:cNvPr>
          <p:cNvSpPr>
            <a:spLocks noGrp="1"/>
          </p:cNvSpPr>
          <p:nvPr>
            <p:ph type="title"/>
          </p:nvPr>
        </p:nvSpPr>
        <p:spPr/>
        <p:txBody>
          <a:bodyPr/>
          <a:lstStyle/>
          <a:p>
            <a:r>
              <a:rPr lang="en-US"/>
              <a:t>Fraud, Waste or Abuse</a:t>
            </a:r>
          </a:p>
        </p:txBody>
      </p:sp>
    </p:spTree>
    <p:extLst>
      <p:ext uri="{BB962C8B-B14F-4D97-AF65-F5344CB8AC3E}">
        <p14:creationId xmlns:p14="http://schemas.microsoft.com/office/powerpoint/2010/main" val="1183998722"/>
      </p:ext>
    </p:extLst>
  </p:cSld>
  <p:clrMapOvr>
    <a:masterClrMapping/>
  </p:clrMapOvr>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B87876F2-55F8-4F19-B74F-003DCA300721}" vid="{14570288-C955-4289-A26A-3287708FB4CD}"/>
    </a:ext>
  </a:extLst>
</a:theme>
</file>

<file path=ppt/theme/theme2.xml><?xml version="1.0" encoding="utf-8"?>
<a:theme xmlns:a="http://schemas.openxmlformats.org/drawingml/2006/main" name="1_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B87876F2-55F8-4F19-B74F-003DCA300721}" vid="{3F6FB7B5-977B-4985-8BC3-5A3F69C5B51D}"/>
    </a:ext>
  </a:extLst>
</a:theme>
</file>

<file path=ppt/theme/theme3.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PO BestforAll-WIDESCREEN-2021.potx" id="{08E24658-5C81-4CB3-B631-F963F0D92F9A}" vid="{C0E0F049-083D-4838-AA1A-411F9341DCCE}"/>
    </a:ext>
  </a:extLst>
</a:theme>
</file>

<file path=ppt/theme/theme4.xml><?xml version="1.0" encoding="utf-8"?>
<a:theme xmlns:a="http://schemas.openxmlformats.org/drawingml/2006/main" name="Best for All July202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st for All July2021" id="{46B798A3-F7B5-4A11-A4A5-EA50DDEB0F07}" vid="{9236310B-F515-4883-9BA6-C91BEAC2DA3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851f2c7-eccf-41dd-8b49-7404b349b09c">
      <UserInfo>
        <DisplayName>Manager Resources Members</DisplayName>
        <AccountId>87</AccountId>
        <AccountType/>
      </UserInfo>
      <UserInfo>
        <DisplayName>Performance Management Visitors</DisplayName>
        <AccountId>79</AccountId>
        <AccountType/>
      </UserInfo>
      <UserInfo>
        <DisplayName>Performance Management Team Members</DisplayName>
        <AccountId>93</AccountId>
        <AccountType/>
      </UserInfo>
      <UserInfo>
        <DisplayName>Research Owners</DisplayName>
        <AccountId>80</AccountId>
        <AccountType/>
      </UserInfo>
      <UserInfo>
        <DisplayName>Hannah Gribble</DisplayName>
        <AccountId>17794</AccountId>
        <AccountType/>
      </UserInfo>
      <UserInfo>
        <DisplayName>Joann Runion</DisplayName>
        <AccountId>294</AccountId>
        <AccountType/>
      </UserInfo>
      <UserInfo>
        <DisplayName>Brinn Obermiller</DisplayName>
        <AccountId>429</AccountId>
        <AccountType/>
      </UserInfo>
    </SharedWithUsers>
    <lcf76f155ced4ddcb4097134ff3c332f xmlns="a6fb3132-2a12-489d-b27d-81c9ba699cc1">
      <Terms xmlns="http://schemas.microsoft.com/office/infopath/2007/PartnerControls"/>
    </lcf76f155ced4ddcb4097134ff3c332f>
    <TaxCatchAll xmlns="8851f2c7-eccf-41dd-8b49-7404b349b09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6" ma:contentTypeDescription="Create a new document." ma:contentTypeScope="" ma:versionID="c787e8558b9fd2652e6232487cbd29b0">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86cfa9c665311902b97101fcda0674ef"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6F60C1-803E-4BBB-9567-67897965F98D}">
  <ds:schemaRefs>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terms/"/>
    <ds:schemaRef ds:uri="http://www.w3.org/XML/1998/namespace"/>
    <ds:schemaRef ds:uri="f237ade5-8f0c-4955-83ad-8114275d8c94"/>
    <ds:schemaRef ds:uri="f4ded07e-eab4-45fb-b446-0646075743fc"/>
    <ds:schemaRef ds:uri="http://schemas.microsoft.com/office/2006/metadata/properties"/>
  </ds:schemaRefs>
</ds:datastoreItem>
</file>

<file path=customXml/itemProps2.xml><?xml version="1.0" encoding="utf-8"?>
<ds:datastoreItem xmlns:ds="http://schemas.openxmlformats.org/officeDocument/2006/customXml" ds:itemID="{5D848918-0EBC-4BAE-A79C-C7698340A68B}">
  <ds:schemaRefs>
    <ds:schemaRef ds:uri="http://schemas.microsoft.com/sharepoint/v3/contenttype/forms"/>
  </ds:schemaRefs>
</ds:datastoreItem>
</file>

<file path=customXml/itemProps3.xml><?xml version="1.0" encoding="utf-8"?>
<ds:datastoreItem xmlns:ds="http://schemas.openxmlformats.org/officeDocument/2006/customXml" ds:itemID="{018DA9A9-3938-412F-92C3-91B98E7E2A4F}"/>
</file>

<file path=docProps/app.xml><?xml version="1.0" encoding="utf-8"?>
<Properties xmlns="http://schemas.openxmlformats.org/officeDocument/2006/extended-properties" xmlns:vt="http://schemas.openxmlformats.org/officeDocument/2006/docPropsVTypes">
  <Template>NewTempJuly2022</Template>
  <TotalTime>742</TotalTime>
  <Words>404</Words>
  <Application>Microsoft Office PowerPoint</Application>
  <PresentationFormat>Custom</PresentationFormat>
  <Paragraphs>46</Paragraphs>
  <Slides>8</Slides>
  <Notes>8</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8</vt:i4>
      </vt:variant>
    </vt:vector>
  </HeadingPairs>
  <TitlesOfParts>
    <vt:vector size="22" baseType="lpstr">
      <vt:lpstr>Arial</vt:lpstr>
      <vt:lpstr>Bebas Neue</vt:lpstr>
      <vt:lpstr>Calibri</vt:lpstr>
      <vt:lpstr>Courier New</vt:lpstr>
      <vt:lpstr>Georgia</vt:lpstr>
      <vt:lpstr>Lato Light</vt:lpstr>
      <vt:lpstr>Open Sans</vt:lpstr>
      <vt:lpstr>Open Sans Extrabold</vt:lpstr>
      <vt:lpstr>PermianSlabSerifTypeface</vt:lpstr>
      <vt:lpstr>Wingdings</vt:lpstr>
      <vt:lpstr>Theme1</vt:lpstr>
      <vt:lpstr>1_Theme1</vt:lpstr>
      <vt:lpstr>Theme1</vt:lpstr>
      <vt:lpstr>Best for All July2021</vt:lpstr>
      <vt:lpstr>English as a Second Language (ESL) Rule: Chapter 0520-01-19 </vt:lpstr>
      <vt:lpstr>PowerPoint Presentation</vt:lpstr>
      <vt:lpstr>Changes for FY24</vt:lpstr>
      <vt:lpstr>Changes for FY24</vt:lpstr>
      <vt:lpstr>Contact Information</vt:lpstr>
      <vt:lpstr>Questions?</vt:lpstr>
      <vt:lpstr>Thank You!</vt:lpstr>
      <vt:lpstr>Fraud, Waste or Abuse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as a Second Language Rule: Chapter 0520-01-19</dc:title>
  <dc:subject/>
  <dc:creator>Joann Runion</dc:creator>
  <cp:keywords/>
  <dc:description/>
  <cp:lastModifiedBy>Jenny Marsh</cp:lastModifiedBy>
  <cp:revision>6</cp:revision>
  <cp:lastPrinted>2019-11-04T17:49:10Z</cp:lastPrinted>
  <dcterms:created xsi:type="dcterms:W3CDTF">2022-07-21T14:04:35Z</dcterms:created>
  <dcterms:modified xsi:type="dcterms:W3CDTF">2023-05-11T13:04:43Z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0x010100F78C9693990E684CB25E24C0476E73F6</vt:lpwstr>
  </property>
  <property fmtid="{D5CDD505-2E9C-101B-9397-08002B2CF9AE}" pid="3" name="MediaServiceImageTags">
    <vt:lpwstr/>
  </property>
</Properties>
</file>