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6" r:id="rId3"/>
    <p:sldId id="267" r:id="rId4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2" autoAdjust="0"/>
    <p:restoredTop sz="94682" autoAdjust="0"/>
  </p:normalViewPr>
  <p:slideViewPr>
    <p:cSldViewPr>
      <p:cViewPr varScale="1">
        <p:scale>
          <a:sx n="135" d="100"/>
          <a:sy n="135" d="100"/>
        </p:scale>
        <p:origin x="-1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27149D-A1DD-4585-8EDB-285A6F1B79E8}" type="datetimeFigureOut">
              <a:rPr lang="en-US"/>
              <a:pPr>
                <a:defRPr/>
              </a:pPr>
              <a:t>12/21/11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99C4582-30A2-40CC-A3EF-BB4E551FC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0A0A3BC-8F96-4FE2-A163-35A9D9E31C28}" type="datetimeFigureOut">
              <a:rPr lang="en-US"/>
              <a:pPr>
                <a:defRPr/>
              </a:pPr>
              <a:t>12/21/11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01885F0-0353-40A9-AE7D-3775495E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7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0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D314D2-525E-45FC-B0FD-E3F451C6BCEC}" type="datetime1">
              <a:rPr lang="en-US"/>
              <a:pPr>
                <a:defRPr/>
              </a:pPr>
              <a:t>12/21/11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855F4B-76E1-427B-A5B0-4EA401A9F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3" descr="slide column.jpg"/>
          <p:cNvPicPr>
            <a:picLocks noChangeAspect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6" descr="MTSUwordmark 1color large white.eps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7467600" y="5867400"/>
            <a:ext cx="140176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699" r:id="rId3"/>
    <p:sldLayoutId id="2147483700" r:id="rId4"/>
    <p:sldLayoutId id="2147483701" r:id="rId5"/>
    <p:sldLayoutId id="2147483703" r:id="rId6"/>
    <p:sldLayoutId id="2147483706" r:id="rId7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8991600" cy="238125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bg1"/>
                </a:solidFill>
              </a:rPr>
              <a:t>The Title Goes Here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The </a:t>
            </a:r>
            <a:r>
              <a:rPr lang="en-US" sz="2400" smtClean="0">
                <a:solidFill>
                  <a:schemeClr val="bg1"/>
                </a:solidFill>
              </a:rPr>
              <a:t>Subhead Goes Here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bg1"/>
                </a:solidFill>
              </a:rPr>
              <a:t>Work Group for</a:t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2800" b="1" smtClean="0">
                <a:solidFill>
                  <a:schemeClr val="bg1"/>
                </a:solidFill>
              </a:rPr>
              <a:t>External Resource Development</a:t>
            </a: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bg1"/>
                </a:solidFill>
              </a:rPr>
              <a:t>Point one</a:t>
            </a:r>
          </a:p>
          <a:p>
            <a:pPr lvl="1" eaLnBrk="1" hangingPunct="1"/>
            <a:r>
              <a:rPr lang="en-US" sz="1800" smtClean="0">
                <a:solidFill>
                  <a:schemeClr val="bg1"/>
                </a:solidFill>
              </a:rPr>
              <a:t>Lorem ipsum dolor sit amet, consectetur</a:t>
            </a:r>
          </a:p>
          <a:p>
            <a:pPr lvl="1" eaLnBrk="1" hangingPunct="1"/>
            <a:r>
              <a:rPr lang="en-US" sz="1800" smtClean="0">
                <a:solidFill>
                  <a:schemeClr val="bg1"/>
                </a:solidFill>
              </a:rPr>
              <a:t> Adipisicing elit, sed do eiusmod tempor</a:t>
            </a:r>
          </a:p>
          <a:p>
            <a:pPr lvl="1" eaLnBrk="1" hangingPunct="1"/>
            <a:r>
              <a:rPr lang="en-US" sz="1800" smtClean="0">
                <a:solidFill>
                  <a:schemeClr val="bg1"/>
                </a:solidFill>
              </a:rPr>
              <a:t> Incididunt ut labore et dolore magna aliqua</a:t>
            </a:r>
          </a:p>
          <a:p>
            <a:pPr lvl="1" eaLnBrk="1" hangingPunct="1"/>
            <a:endParaRPr lang="en-US" sz="180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400" b="1" smtClean="0">
                <a:solidFill>
                  <a:schemeClr val="bg1"/>
                </a:solidFill>
              </a:rPr>
              <a:t>Point two</a:t>
            </a:r>
          </a:p>
          <a:p>
            <a:pPr lvl="1" eaLnBrk="1" hangingPunct="1"/>
            <a:r>
              <a:rPr lang="en-US" sz="1800" smtClean="0">
                <a:solidFill>
                  <a:schemeClr val="bg1"/>
                </a:solidFill>
              </a:rPr>
              <a:t>Lorem ipsum dolor sit amet, consectetur adipisicing elit, sed do eiusmod tempor incididunt ut labore et dolore magna aliqua.</a:t>
            </a:r>
          </a:p>
          <a:p>
            <a:pPr lvl="1" eaLnBrk="1" hangingPunct="1"/>
            <a:endParaRPr lang="en-US" sz="180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400" b="1" smtClean="0">
                <a:solidFill>
                  <a:schemeClr val="bg1"/>
                </a:solidFill>
              </a:rPr>
              <a:t>Point three</a:t>
            </a:r>
          </a:p>
          <a:p>
            <a:pPr lvl="1" eaLnBrk="1" hangingPunct="1"/>
            <a:r>
              <a:rPr lang="en-US" sz="1800" smtClean="0">
                <a:solidFill>
                  <a:schemeClr val="bg1"/>
                </a:solidFill>
              </a:rPr>
              <a:t>Lorem ipsum dolor sit amet, consectetur adipisicing elit, sed do eiusmod tempor incididunt ut labore et dolore magna aliqua.</a:t>
            </a:r>
          </a:p>
          <a:p>
            <a:pPr lvl="1" eaLnBrk="1" hangingPunct="1"/>
            <a:endParaRPr lang="en-US" sz="1800" smtClean="0">
              <a:solidFill>
                <a:schemeClr val="bg1"/>
              </a:solidFill>
            </a:endParaRP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ubtitle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70C8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588</TotalTime>
  <Words>84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Title Goes Here</vt:lpstr>
      <vt:lpstr>Work Group for External Resource Development</vt:lpstr>
      <vt:lpstr>PowerPoint Presentation</vt:lpstr>
    </vt:vector>
  </TitlesOfParts>
  <Company>MTSU Publications and Graphics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Tennessee State University</dc:title>
  <dc:creator>Mitzi T. Brandon</dc:creator>
  <cp:lastModifiedBy>Sherry Wiser</cp:lastModifiedBy>
  <cp:revision>60</cp:revision>
  <dcterms:created xsi:type="dcterms:W3CDTF">2009-07-24T11:01:41Z</dcterms:created>
  <dcterms:modified xsi:type="dcterms:W3CDTF">2011-12-21T19:17:30Z</dcterms:modified>
</cp:coreProperties>
</file>