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4" r:id="rId3"/>
    <p:sldId id="315" r:id="rId4"/>
    <p:sldId id="259" r:id="rId5"/>
    <p:sldId id="296" r:id="rId6"/>
    <p:sldId id="304" r:id="rId7"/>
    <p:sldId id="260" r:id="rId8"/>
    <p:sldId id="258" r:id="rId9"/>
    <p:sldId id="305" r:id="rId10"/>
    <p:sldId id="306" r:id="rId11"/>
    <p:sldId id="316" r:id="rId12"/>
    <p:sldId id="319" r:id="rId13"/>
    <p:sldId id="317" r:id="rId14"/>
    <p:sldId id="318" r:id="rId15"/>
    <p:sldId id="32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4" autoAdjust="0"/>
  </p:normalViewPr>
  <p:slideViewPr>
    <p:cSldViewPr>
      <p:cViewPr>
        <p:scale>
          <a:sx n="82" d="100"/>
          <a:sy n="82" d="100"/>
        </p:scale>
        <p:origin x="-162" y="90"/>
      </p:cViewPr>
      <p:guideLst>
        <p:guide orient="horz" pos="2160"/>
        <p:guide pos="2880"/>
      </p:guideLst>
    </p:cSldViewPr>
  </p:slideViewPr>
  <p:outlineViewPr>
    <p:cViewPr>
      <p:scale>
        <a:sx n="33" d="100"/>
        <a:sy n="33" d="100"/>
      </p:scale>
      <p:origin x="54" y="96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E47188-E792-4982-940E-A964B246D3B6}"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47366E08-891D-4772-AB59-3750B3B4A1F6}">
      <dgm:prSet/>
      <dgm:spPr/>
      <dgm:t>
        <a:bodyPr/>
        <a:lstStyle/>
        <a:p>
          <a:pPr rtl="0"/>
          <a:r>
            <a:rPr lang="en-US" dirty="0" smtClean="0"/>
            <a:t>This is the introduction to a set of slides designed to give new students an overview of what to expect during the first semester.</a:t>
          </a:r>
          <a:endParaRPr lang="en-US" dirty="0"/>
        </a:p>
      </dgm:t>
    </dgm:pt>
    <dgm:pt modelId="{1B4B47EC-41F8-4743-92B6-CF4C04F94AE8}" type="parTrans" cxnId="{178217EB-A719-4D6D-97B7-3CAC95A642DD}">
      <dgm:prSet/>
      <dgm:spPr/>
      <dgm:t>
        <a:bodyPr/>
        <a:lstStyle/>
        <a:p>
          <a:endParaRPr lang="en-US"/>
        </a:p>
      </dgm:t>
    </dgm:pt>
    <dgm:pt modelId="{5124803C-50DF-429E-BFF2-00A59DC7848D}" type="sibTrans" cxnId="{178217EB-A719-4D6D-97B7-3CAC95A642DD}">
      <dgm:prSet/>
      <dgm:spPr/>
      <dgm:t>
        <a:bodyPr/>
        <a:lstStyle/>
        <a:p>
          <a:endParaRPr lang="en-US"/>
        </a:p>
      </dgm:t>
    </dgm:pt>
    <dgm:pt modelId="{B0D9E155-EDAF-4E1E-A460-E77B5781009E}">
      <dgm:prSet/>
      <dgm:spPr/>
      <dgm:t>
        <a:bodyPr/>
        <a:lstStyle/>
        <a:p>
          <a:pPr rtl="0"/>
          <a:r>
            <a:rPr lang="en-US" dirty="0" smtClean="0"/>
            <a:t>It is divided into four sections besides the </a:t>
          </a:r>
          <a:r>
            <a:rPr lang="en-US" dirty="0" smtClean="0"/>
            <a:t>introduction:  </a:t>
          </a:r>
          <a:endParaRPr lang="en-US" dirty="0"/>
        </a:p>
      </dgm:t>
    </dgm:pt>
    <dgm:pt modelId="{A6A5ADCB-75B0-400A-B035-39BC61DBC666}" type="parTrans" cxnId="{CFA53576-3742-4951-B5A0-2A7305BD3D7E}">
      <dgm:prSet/>
      <dgm:spPr/>
      <dgm:t>
        <a:bodyPr/>
        <a:lstStyle/>
        <a:p>
          <a:endParaRPr lang="en-US"/>
        </a:p>
      </dgm:t>
    </dgm:pt>
    <dgm:pt modelId="{8B4232A4-02FF-4A90-B738-C8EDA06EB0EC}" type="sibTrans" cxnId="{CFA53576-3742-4951-B5A0-2A7305BD3D7E}">
      <dgm:prSet/>
      <dgm:spPr/>
      <dgm:t>
        <a:bodyPr/>
        <a:lstStyle/>
        <a:p>
          <a:endParaRPr lang="en-US"/>
        </a:p>
      </dgm:t>
    </dgm:pt>
    <dgm:pt modelId="{DF9A10EC-0BD3-4E49-BF9F-101E057C6C1C}">
      <dgm:prSet/>
      <dgm:spPr/>
      <dgm:t>
        <a:bodyPr/>
        <a:lstStyle/>
        <a:p>
          <a:pPr rtl="0"/>
          <a:r>
            <a:rPr lang="en-US" dirty="0" smtClean="0"/>
            <a:t>The First Day of Classes</a:t>
          </a:r>
          <a:endParaRPr lang="en-US" dirty="0"/>
        </a:p>
      </dgm:t>
    </dgm:pt>
    <dgm:pt modelId="{9661267A-6A08-4995-849A-8B0CA0AF95DE}" type="parTrans" cxnId="{B7A5A8F8-BD9F-4C18-8875-D9886705E8F3}">
      <dgm:prSet/>
      <dgm:spPr/>
      <dgm:t>
        <a:bodyPr/>
        <a:lstStyle/>
        <a:p>
          <a:endParaRPr lang="en-US"/>
        </a:p>
      </dgm:t>
    </dgm:pt>
    <dgm:pt modelId="{8F65A715-B414-4B5F-903E-18859A9A21D2}" type="sibTrans" cxnId="{B7A5A8F8-BD9F-4C18-8875-D9886705E8F3}">
      <dgm:prSet/>
      <dgm:spPr/>
      <dgm:t>
        <a:bodyPr/>
        <a:lstStyle/>
        <a:p>
          <a:endParaRPr lang="en-US"/>
        </a:p>
      </dgm:t>
    </dgm:pt>
    <dgm:pt modelId="{B0AD046B-35CC-45A1-860C-D15D9D8F9EC1}">
      <dgm:prSet/>
      <dgm:spPr/>
      <dgm:t>
        <a:bodyPr/>
        <a:lstStyle/>
        <a:p>
          <a:pPr rtl="0"/>
          <a:r>
            <a:rPr lang="en-US" dirty="0" smtClean="0"/>
            <a:t>The First Six Weeks</a:t>
          </a:r>
          <a:endParaRPr lang="en-US" dirty="0"/>
        </a:p>
      </dgm:t>
    </dgm:pt>
    <dgm:pt modelId="{170AAB5D-452D-49A1-AD46-BB48671DE550}" type="parTrans" cxnId="{0F630514-0666-4545-A19E-57B68E075854}">
      <dgm:prSet/>
      <dgm:spPr/>
      <dgm:t>
        <a:bodyPr/>
        <a:lstStyle/>
        <a:p>
          <a:endParaRPr lang="en-US"/>
        </a:p>
      </dgm:t>
    </dgm:pt>
    <dgm:pt modelId="{537A0F51-5EC2-4371-B41F-3BB53F5AF0B9}" type="sibTrans" cxnId="{0F630514-0666-4545-A19E-57B68E075854}">
      <dgm:prSet/>
      <dgm:spPr/>
      <dgm:t>
        <a:bodyPr/>
        <a:lstStyle/>
        <a:p>
          <a:endParaRPr lang="en-US"/>
        </a:p>
      </dgm:t>
    </dgm:pt>
    <dgm:pt modelId="{4DDB16B9-7D1F-418B-943F-76BF367741FC}">
      <dgm:prSet/>
      <dgm:spPr/>
      <dgm:t>
        <a:bodyPr/>
        <a:lstStyle/>
        <a:p>
          <a:pPr rtl="0"/>
          <a:r>
            <a:rPr lang="en-US" dirty="0" smtClean="0"/>
            <a:t>The Second Six Weeks</a:t>
          </a:r>
          <a:endParaRPr lang="en-US" dirty="0"/>
        </a:p>
      </dgm:t>
    </dgm:pt>
    <dgm:pt modelId="{BF77CA22-D913-4835-B42A-33AD241165F8}" type="parTrans" cxnId="{F4309B22-54A0-4B35-A0CF-7C1FC70A9B30}">
      <dgm:prSet/>
      <dgm:spPr/>
      <dgm:t>
        <a:bodyPr/>
        <a:lstStyle/>
        <a:p>
          <a:endParaRPr lang="en-US"/>
        </a:p>
      </dgm:t>
    </dgm:pt>
    <dgm:pt modelId="{DDED419F-C773-43EF-A7BB-AC851380B84E}" type="sibTrans" cxnId="{F4309B22-54A0-4B35-A0CF-7C1FC70A9B30}">
      <dgm:prSet/>
      <dgm:spPr/>
      <dgm:t>
        <a:bodyPr/>
        <a:lstStyle/>
        <a:p>
          <a:endParaRPr lang="en-US"/>
        </a:p>
      </dgm:t>
    </dgm:pt>
    <dgm:pt modelId="{38F4C5F2-9805-4B7A-861E-7EE4A4382149}">
      <dgm:prSet/>
      <dgm:spPr/>
      <dgm:t>
        <a:bodyPr/>
        <a:lstStyle/>
        <a:p>
          <a:pPr rtl="0"/>
          <a:r>
            <a:rPr lang="en-US" dirty="0" smtClean="0"/>
            <a:t>The Last Weeks and Exams</a:t>
          </a:r>
          <a:endParaRPr lang="en-US" dirty="0"/>
        </a:p>
      </dgm:t>
    </dgm:pt>
    <dgm:pt modelId="{C56CFEE0-B3CB-45B6-A169-4446FA3CE7B4}" type="parTrans" cxnId="{9E6EBCC6-617D-4008-B0EF-BE61EC794606}">
      <dgm:prSet/>
      <dgm:spPr/>
      <dgm:t>
        <a:bodyPr/>
        <a:lstStyle/>
        <a:p>
          <a:endParaRPr lang="en-US"/>
        </a:p>
      </dgm:t>
    </dgm:pt>
    <dgm:pt modelId="{A3D36DAF-CD49-49D7-B75A-41DADBEFE51C}" type="sibTrans" cxnId="{9E6EBCC6-617D-4008-B0EF-BE61EC794606}">
      <dgm:prSet/>
      <dgm:spPr/>
      <dgm:t>
        <a:bodyPr/>
        <a:lstStyle/>
        <a:p>
          <a:endParaRPr lang="en-US"/>
        </a:p>
      </dgm:t>
    </dgm:pt>
    <dgm:pt modelId="{FC677A39-9F01-44B7-85BD-A9332E5C8354}">
      <dgm:prSet/>
      <dgm:spPr/>
      <dgm:t>
        <a:bodyPr/>
        <a:lstStyle/>
        <a:p>
          <a:pPr rtl="0"/>
          <a:r>
            <a:rPr lang="en-US" dirty="0" smtClean="0"/>
            <a:t>  The whole set is posted as one </a:t>
          </a:r>
          <a:r>
            <a:rPr lang="en-US" dirty="0" smtClean="0"/>
            <a:t>presentation entitled “Tips for New Students” </a:t>
          </a:r>
          <a:r>
            <a:rPr lang="en-US" dirty="0" smtClean="0"/>
            <a:t>in the “For Students” section. </a:t>
          </a:r>
          <a:r>
            <a:rPr lang="en-US" dirty="0" smtClean="0"/>
            <a:t> </a:t>
          </a:r>
        </a:p>
        <a:p>
          <a:pPr rtl="0"/>
          <a:r>
            <a:rPr lang="en-US" dirty="0" smtClean="0"/>
            <a:t>(The “Year by Year Checklist” in the Advising section is the Appendix to the “Tips for New Students.)</a:t>
          </a:r>
        </a:p>
      </dgm:t>
    </dgm:pt>
    <dgm:pt modelId="{67F79E57-CBB7-456A-8C22-ADBBCE2E85F7}" type="parTrans" cxnId="{FFA58E48-1CEB-4983-B561-0F6AD0189507}">
      <dgm:prSet/>
      <dgm:spPr/>
      <dgm:t>
        <a:bodyPr/>
        <a:lstStyle/>
        <a:p>
          <a:endParaRPr lang="en-US"/>
        </a:p>
      </dgm:t>
    </dgm:pt>
    <dgm:pt modelId="{9E03C941-8244-4566-AAFA-2C634181B2A5}" type="sibTrans" cxnId="{FFA58E48-1CEB-4983-B561-0F6AD0189507}">
      <dgm:prSet/>
      <dgm:spPr/>
      <dgm:t>
        <a:bodyPr/>
        <a:lstStyle/>
        <a:p>
          <a:endParaRPr lang="en-US"/>
        </a:p>
      </dgm:t>
    </dgm:pt>
    <dgm:pt modelId="{0AE24498-229F-41DC-AE94-D5EDBCDF0C2C}" type="pres">
      <dgm:prSet presAssocID="{25E47188-E792-4982-940E-A964B246D3B6}" presName="Name0" presStyleCnt="0">
        <dgm:presLayoutVars>
          <dgm:dir/>
          <dgm:animLvl val="lvl"/>
          <dgm:resizeHandles val="exact"/>
        </dgm:presLayoutVars>
      </dgm:prSet>
      <dgm:spPr/>
      <dgm:t>
        <a:bodyPr/>
        <a:lstStyle/>
        <a:p>
          <a:endParaRPr lang="en-US"/>
        </a:p>
      </dgm:t>
    </dgm:pt>
    <dgm:pt modelId="{6D6B2B0A-0271-4D99-AEDA-1733FA9DD17A}" type="pres">
      <dgm:prSet presAssocID="{FC677A39-9F01-44B7-85BD-A9332E5C8354}" presName="boxAndChildren" presStyleCnt="0"/>
      <dgm:spPr/>
    </dgm:pt>
    <dgm:pt modelId="{E657A6C5-170F-4B63-8FE6-AFD8FBCD9697}" type="pres">
      <dgm:prSet presAssocID="{FC677A39-9F01-44B7-85BD-A9332E5C8354}" presName="parentTextBox" presStyleLbl="node1" presStyleIdx="0" presStyleCnt="3"/>
      <dgm:spPr/>
      <dgm:t>
        <a:bodyPr/>
        <a:lstStyle/>
        <a:p>
          <a:endParaRPr lang="en-US"/>
        </a:p>
      </dgm:t>
    </dgm:pt>
    <dgm:pt modelId="{11E02309-9CFC-4747-86F4-4B10D372C102}" type="pres">
      <dgm:prSet presAssocID="{8B4232A4-02FF-4A90-B738-C8EDA06EB0EC}" presName="sp" presStyleCnt="0"/>
      <dgm:spPr/>
    </dgm:pt>
    <dgm:pt modelId="{CE7A6D8C-6A1B-4E55-BF34-502910F69804}" type="pres">
      <dgm:prSet presAssocID="{B0D9E155-EDAF-4E1E-A460-E77B5781009E}" presName="arrowAndChildren" presStyleCnt="0"/>
      <dgm:spPr/>
    </dgm:pt>
    <dgm:pt modelId="{BE7BC9BC-216B-480E-8AF5-9E251C4F2754}" type="pres">
      <dgm:prSet presAssocID="{B0D9E155-EDAF-4E1E-A460-E77B5781009E}" presName="parentTextArrow" presStyleLbl="node1" presStyleIdx="0" presStyleCnt="3"/>
      <dgm:spPr/>
      <dgm:t>
        <a:bodyPr/>
        <a:lstStyle/>
        <a:p>
          <a:endParaRPr lang="en-US"/>
        </a:p>
      </dgm:t>
    </dgm:pt>
    <dgm:pt modelId="{C05C9A37-5400-45B3-8AE1-49721CF5097A}" type="pres">
      <dgm:prSet presAssocID="{B0D9E155-EDAF-4E1E-A460-E77B5781009E}" presName="arrow" presStyleLbl="node1" presStyleIdx="1" presStyleCnt="3"/>
      <dgm:spPr/>
      <dgm:t>
        <a:bodyPr/>
        <a:lstStyle/>
        <a:p>
          <a:endParaRPr lang="en-US"/>
        </a:p>
      </dgm:t>
    </dgm:pt>
    <dgm:pt modelId="{7C28949D-5D0B-4484-8C77-EF8F92C0643B}" type="pres">
      <dgm:prSet presAssocID="{B0D9E155-EDAF-4E1E-A460-E77B5781009E}" presName="descendantArrow" presStyleCnt="0"/>
      <dgm:spPr/>
    </dgm:pt>
    <dgm:pt modelId="{F7922A8B-3386-4176-BC05-8F2083144282}" type="pres">
      <dgm:prSet presAssocID="{DF9A10EC-0BD3-4E49-BF9F-101E057C6C1C}" presName="childTextArrow" presStyleLbl="fgAccFollowNode1" presStyleIdx="0" presStyleCnt="4">
        <dgm:presLayoutVars>
          <dgm:bulletEnabled val="1"/>
        </dgm:presLayoutVars>
      </dgm:prSet>
      <dgm:spPr/>
      <dgm:t>
        <a:bodyPr/>
        <a:lstStyle/>
        <a:p>
          <a:endParaRPr lang="en-US"/>
        </a:p>
      </dgm:t>
    </dgm:pt>
    <dgm:pt modelId="{1BC49503-C167-4A4C-8EFC-0C2E238CCFF7}" type="pres">
      <dgm:prSet presAssocID="{B0AD046B-35CC-45A1-860C-D15D9D8F9EC1}" presName="childTextArrow" presStyleLbl="fgAccFollowNode1" presStyleIdx="1" presStyleCnt="4">
        <dgm:presLayoutVars>
          <dgm:bulletEnabled val="1"/>
        </dgm:presLayoutVars>
      </dgm:prSet>
      <dgm:spPr/>
      <dgm:t>
        <a:bodyPr/>
        <a:lstStyle/>
        <a:p>
          <a:endParaRPr lang="en-US"/>
        </a:p>
      </dgm:t>
    </dgm:pt>
    <dgm:pt modelId="{695BA6E8-22D6-49BC-AF3F-41A1F5FC44EE}" type="pres">
      <dgm:prSet presAssocID="{4DDB16B9-7D1F-418B-943F-76BF367741FC}" presName="childTextArrow" presStyleLbl="fgAccFollowNode1" presStyleIdx="2" presStyleCnt="4">
        <dgm:presLayoutVars>
          <dgm:bulletEnabled val="1"/>
        </dgm:presLayoutVars>
      </dgm:prSet>
      <dgm:spPr/>
      <dgm:t>
        <a:bodyPr/>
        <a:lstStyle/>
        <a:p>
          <a:endParaRPr lang="en-US"/>
        </a:p>
      </dgm:t>
    </dgm:pt>
    <dgm:pt modelId="{20DB7178-C6C3-4FD4-B132-E7748127534D}" type="pres">
      <dgm:prSet presAssocID="{38F4C5F2-9805-4B7A-861E-7EE4A4382149}" presName="childTextArrow" presStyleLbl="fgAccFollowNode1" presStyleIdx="3" presStyleCnt="4">
        <dgm:presLayoutVars>
          <dgm:bulletEnabled val="1"/>
        </dgm:presLayoutVars>
      </dgm:prSet>
      <dgm:spPr/>
      <dgm:t>
        <a:bodyPr/>
        <a:lstStyle/>
        <a:p>
          <a:endParaRPr lang="en-US"/>
        </a:p>
      </dgm:t>
    </dgm:pt>
    <dgm:pt modelId="{5916D05C-21A1-4113-BCAE-F80B8005DF19}" type="pres">
      <dgm:prSet presAssocID="{5124803C-50DF-429E-BFF2-00A59DC7848D}" presName="sp" presStyleCnt="0"/>
      <dgm:spPr/>
    </dgm:pt>
    <dgm:pt modelId="{BFB21298-D68D-4B33-B750-58354F95CC5D}" type="pres">
      <dgm:prSet presAssocID="{47366E08-891D-4772-AB59-3750B3B4A1F6}" presName="arrowAndChildren" presStyleCnt="0"/>
      <dgm:spPr/>
    </dgm:pt>
    <dgm:pt modelId="{0378703C-A9DA-4770-9B39-0FB84A92DAE0}" type="pres">
      <dgm:prSet presAssocID="{47366E08-891D-4772-AB59-3750B3B4A1F6}" presName="parentTextArrow" presStyleLbl="node1" presStyleIdx="2" presStyleCnt="3"/>
      <dgm:spPr/>
      <dgm:t>
        <a:bodyPr/>
        <a:lstStyle/>
        <a:p>
          <a:endParaRPr lang="en-US"/>
        </a:p>
      </dgm:t>
    </dgm:pt>
  </dgm:ptLst>
  <dgm:cxnLst>
    <dgm:cxn modelId="{73D3197E-456C-43A2-9EE0-44DE8C712B95}" type="presOf" srcId="{25E47188-E792-4982-940E-A964B246D3B6}" destId="{0AE24498-229F-41DC-AE94-D5EDBCDF0C2C}" srcOrd="0" destOrd="0" presId="urn:microsoft.com/office/officeart/2005/8/layout/process4"/>
    <dgm:cxn modelId="{B5EE5168-3599-4D80-BD6B-D9A016EBC757}" type="presOf" srcId="{4DDB16B9-7D1F-418B-943F-76BF367741FC}" destId="{695BA6E8-22D6-49BC-AF3F-41A1F5FC44EE}" srcOrd="0" destOrd="0" presId="urn:microsoft.com/office/officeart/2005/8/layout/process4"/>
    <dgm:cxn modelId="{CFA53576-3742-4951-B5A0-2A7305BD3D7E}" srcId="{25E47188-E792-4982-940E-A964B246D3B6}" destId="{B0D9E155-EDAF-4E1E-A460-E77B5781009E}" srcOrd="1" destOrd="0" parTransId="{A6A5ADCB-75B0-400A-B035-39BC61DBC666}" sibTransId="{8B4232A4-02FF-4A90-B738-C8EDA06EB0EC}"/>
    <dgm:cxn modelId="{178217EB-A719-4D6D-97B7-3CAC95A642DD}" srcId="{25E47188-E792-4982-940E-A964B246D3B6}" destId="{47366E08-891D-4772-AB59-3750B3B4A1F6}" srcOrd="0" destOrd="0" parTransId="{1B4B47EC-41F8-4743-92B6-CF4C04F94AE8}" sibTransId="{5124803C-50DF-429E-BFF2-00A59DC7848D}"/>
    <dgm:cxn modelId="{B7A5A8F8-BD9F-4C18-8875-D9886705E8F3}" srcId="{B0D9E155-EDAF-4E1E-A460-E77B5781009E}" destId="{DF9A10EC-0BD3-4E49-BF9F-101E057C6C1C}" srcOrd="0" destOrd="0" parTransId="{9661267A-6A08-4995-849A-8B0CA0AF95DE}" sibTransId="{8F65A715-B414-4B5F-903E-18859A9A21D2}"/>
    <dgm:cxn modelId="{CCA72A4A-F0FA-41D6-AE72-3F90D2E0225F}" type="presOf" srcId="{B0D9E155-EDAF-4E1E-A460-E77B5781009E}" destId="{BE7BC9BC-216B-480E-8AF5-9E251C4F2754}" srcOrd="0" destOrd="0" presId="urn:microsoft.com/office/officeart/2005/8/layout/process4"/>
    <dgm:cxn modelId="{2F8EBB46-E562-4F27-BD6A-81E6CA6E4356}" type="presOf" srcId="{47366E08-891D-4772-AB59-3750B3B4A1F6}" destId="{0378703C-A9DA-4770-9B39-0FB84A92DAE0}" srcOrd="0" destOrd="0" presId="urn:microsoft.com/office/officeart/2005/8/layout/process4"/>
    <dgm:cxn modelId="{F4309B22-54A0-4B35-A0CF-7C1FC70A9B30}" srcId="{B0D9E155-EDAF-4E1E-A460-E77B5781009E}" destId="{4DDB16B9-7D1F-418B-943F-76BF367741FC}" srcOrd="2" destOrd="0" parTransId="{BF77CA22-D913-4835-B42A-33AD241165F8}" sibTransId="{DDED419F-C773-43EF-A7BB-AC851380B84E}"/>
    <dgm:cxn modelId="{1E253409-D154-46BC-867B-8F83AC245574}" type="presOf" srcId="{B0D9E155-EDAF-4E1E-A460-E77B5781009E}" destId="{C05C9A37-5400-45B3-8AE1-49721CF5097A}" srcOrd="1" destOrd="0" presId="urn:microsoft.com/office/officeart/2005/8/layout/process4"/>
    <dgm:cxn modelId="{0F630514-0666-4545-A19E-57B68E075854}" srcId="{B0D9E155-EDAF-4E1E-A460-E77B5781009E}" destId="{B0AD046B-35CC-45A1-860C-D15D9D8F9EC1}" srcOrd="1" destOrd="0" parTransId="{170AAB5D-452D-49A1-AD46-BB48671DE550}" sibTransId="{537A0F51-5EC2-4371-B41F-3BB53F5AF0B9}"/>
    <dgm:cxn modelId="{9E6EBCC6-617D-4008-B0EF-BE61EC794606}" srcId="{B0D9E155-EDAF-4E1E-A460-E77B5781009E}" destId="{38F4C5F2-9805-4B7A-861E-7EE4A4382149}" srcOrd="3" destOrd="0" parTransId="{C56CFEE0-B3CB-45B6-A169-4446FA3CE7B4}" sibTransId="{A3D36DAF-CD49-49D7-B75A-41DADBEFE51C}"/>
    <dgm:cxn modelId="{F5FAF43E-D6FE-4C17-A26C-B5A9AAAD796F}" type="presOf" srcId="{B0AD046B-35CC-45A1-860C-D15D9D8F9EC1}" destId="{1BC49503-C167-4A4C-8EFC-0C2E238CCFF7}" srcOrd="0" destOrd="0" presId="urn:microsoft.com/office/officeart/2005/8/layout/process4"/>
    <dgm:cxn modelId="{E5DD6F06-92CE-4F1E-8152-C4C0FBB625E9}" type="presOf" srcId="{38F4C5F2-9805-4B7A-861E-7EE4A4382149}" destId="{20DB7178-C6C3-4FD4-B132-E7748127534D}" srcOrd="0" destOrd="0" presId="urn:microsoft.com/office/officeart/2005/8/layout/process4"/>
    <dgm:cxn modelId="{04E3E02B-28F1-439A-8F1C-AC2ECEC069CD}" type="presOf" srcId="{DF9A10EC-0BD3-4E49-BF9F-101E057C6C1C}" destId="{F7922A8B-3386-4176-BC05-8F2083144282}" srcOrd="0" destOrd="0" presId="urn:microsoft.com/office/officeart/2005/8/layout/process4"/>
    <dgm:cxn modelId="{32C19F4A-72EB-4A7E-B5A3-D4119F76B998}" type="presOf" srcId="{FC677A39-9F01-44B7-85BD-A9332E5C8354}" destId="{E657A6C5-170F-4B63-8FE6-AFD8FBCD9697}" srcOrd="0" destOrd="0" presId="urn:microsoft.com/office/officeart/2005/8/layout/process4"/>
    <dgm:cxn modelId="{FFA58E48-1CEB-4983-B561-0F6AD0189507}" srcId="{25E47188-E792-4982-940E-A964B246D3B6}" destId="{FC677A39-9F01-44B7-85BD-A9332E5C8354}" srcOrd="2" destOrd="0" parTransId="{67F79E57-CBB7-456A-8C22-ADBBCE2E85F7}" sibTransId="{9E03C941-8244-4566-AAFA-2C634181B2A5}"/>
    <dgm:cxn modelId="{6CC94437-3816-4F94-8C78-987D6BAB8076}" type="presParOf" srcId="{0AE24498-229F-41DC-AE94-D5EDBCDF0C2C}" destId="{6D6B2B0A-0271-4D99-AEDA-1733FA9DD17A}" srcOrd="0" destOrd="0" presId="urn:microsoft.com/office/officeart/2005/8/layout/process4"/>
    <dgm:cxn modelId="{E07A9555-4CCB-4E96-BB48-B760A8EA2F8D}" type="presParOf" srcId="{6D6B2B0A-0271-4D99-AEDA-1733FA9DD17A}" destId="{E657A6C5-170F-4B63-8FE6-AFD8FBCD9697}" srcOrd="0" destOrd="0" presId="urn:microsoft.com/office/officeart/2005/8/layout/process4"/>
    <dgm:cxn modelId="{4F0FE0A0-D6D8-43AA-95B8-E96FBAC9041B}" type="presParOf" srcId="{0AE24498-229F-41DC-AE94-D5EDBCDF0C2C}" destId="{11E02309-9CFC-4747-86F4-4B10D372C102}" srcOrd="1" destOrd="0" presId="urn:microsoft.com/office/officeart/2005/8/layout/process4"/>
    <dgm:cxn modelId="{C5A829EF-C034-408D-B934-0F4F120A5457}" type="presParOf" srcId="{0AE24498-229F-41DC-AE94-D5EDBCDF0C2C}" destId="{CE7A6D8C-6A1B-4E55-BF34-502910F69804}" srcOrd="2" destOrd="0" presId="urn:microsoft.com/office/officeart/2005/8/layout/process4"/>
    <dgm:cxn modelId="{93316822-4FFE-4312-9361-942C8340483B}" type="presParOf" srcId="{CE7A6D8C-6A1B-4E55-BF34-502910F69804}" destId="{BE7BC9BC-216B-480E-8AF5-9E251C4F2754}" srcOrd="0" destOrd="0" presId="urn:microsoft.com/office/officeart/2005/8/layout/process4"/>
    <dgm:cxn modelId="{AC801D06-7E2E-4A7D-B2AF-14BC681420B7}" type="presParOf" srcId="{CE7A6D8C-6A1B-4E55-BF34-502910F69804}" destId="{C05C9A37-5400-45B3-8AE1-49721CF5097A}" srcOrd="1" destOrd="0" presId="urn:microsoft.com/office/officeart/2005/8/layout/process4"/>
    <dgm:cxn modelId="{A92753C6-DBFB-46C1-A64C-708D2658309B}" type="presParOf" srcId="{CE7A6D8C-6A1B-4E55-BF34-502910F69804}" destId="{7C28949D-5D0B-4484-8C77-EF8F92C0643B}" srcOrd="2" destOrd="0" presId="urn:microsoft.com/office/officeart/2005/8/layout/process4"/>
    <dgm:cxn modelId="{4A87E460-F2EC-46A1-9C13-FF7A95BBEBF4}" type="presParOf" srcId="{7C28949D-5D0B-4484-8C77-EF8F92C0643B}" destId="{F7922A8B-3386-4176-BC05-8F2083144282}" srcOrd="0" destOrd="0" presId="urn:microsoft.com/office/officeart/2005/8/layout/process4"/>
    <dgm:cxn modelId="{E47730F2-34E9-4EE8-80FE-127AF138BF30}" type="presParOf" srcId="{7C28949D-5D0B-4484-8C77-EF8F92C0643B}" destId="{1BC49503-C167-4A4C-8EFC-0C2E238CCFF7}" srcOrd="1" destOrd="0" presId="urn:microsoft.com/office/officeart/2005/8/layout/process4"/>
    <dgm:cxn modelId="{8AF9BE4A-B2F0-46A6-B56A-6AA8EE4AA650}" type="presParOf" srcId="{7C28949D-5D0B-4484-8C77-EF8F92C0643B}" destId="{695BA6E8-22D6-49BC-AF3F-41A1F5FC44EE}" srcOrd="2" destOrd="0" presId="urn:microsoft.com/office/officeart/2005/8/layout/process4"/>
    <dgm:cxn modelId="{C78026A8-921A-4D7D-BE49-088224112C17}" type="presParOf" srcId="{7C28949D-5D0B-4484-8C77-EF8F92C0643B}" destId="{20DB7178-C6C3-4FD4-B132-E7748127534D}" srcOrd="3" destOrd="0" presId="urn:microsoft.com/office/officeart/2005/8/layout/process4"/>
    <dgm:cxn modelId="{4DD33B75-7564-46E9-ACD9-84154B55412E}" type="presParOf" srcId="{0AE24498-229F-41DC-AE94-D5EDBCDF0C2C}" destId="{5916D05C-21A1-4113-BCAE-F80B8005DF19}" srcOrd="3" destOrd="0" presId="urn:microsoft.com/office/officeart/2005/8/layout/process4"/>
    <dgm:cxn modelId="{8ECE066E-B64A-46B2-A893-AF2F4F69DFB9}" type="presParOf" srcId="{0AE24498-229F-41DC-AE94-D5EDBCDF0C2C}" destId="{BFB21298-D68D-4B33-B750-58354F95CC5D}" srcOrd="4" destOrd="0" presId="urn:microsoft.com/office/officeart/2005/8/layout/process4"/>
    <dgm:cxn modelId="{869178AA-043C-4C97-A6D6-7966814BA794}" type="presParOf" srcId="{BFB21298-D68D-4B33-B750-58354F95CC5D}" destId="{0378703C-A9DA-4770-9B39-0FB84A92DAE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63E877-1589-43AE-BA9E-2570E606C6FD}"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A29F9286-2466-452C-9578-FB9C6AE5D6F5}">
      <dgm:prSet/>
      <dgm:spPr>
        <a:solidFill>
          <a:schemeClr val="bg2">
            <a:alpha val="50000"/>
          </a:schemeClr>
        </a:solidFill>
      </dgm:spPr>
      <dgm:t>
        <a:bodyPr/>
        <a:lstStyle/>
        <a:p>
          <a:pPr algn="l" rtl="0"/>
          <a:r>
            <a:rPr lang="en-US" b="1" dirty="0" smtClean="0"/>
            <a:t>A full-time student </a:t>
          </a:r>
          <a:r>
            <a:rPr lang="en-US" dirty="0" smtClean="0"/>
            <a:t>( enrolled in 12-15 credit hours or more) </a:t>
          </a:r>
          <a:r>
            <a:rPr lang="en-US" b="1" dirty="0" smtClean="0"/>
            <a:t>should be spending 36-45 hours on studies</a:t>
          </a:r>
          <a:r>
            <a:rPr lang="en-US" dirty="0" smtClean="0"/>
            <a:t>. </a:t>
          </a:r>
        </a:p>
        <a:p>
          <a:pPr algn="l" rtl="0"/>
          <a:r>
            <a:rPr lang="en-US" b="1" dirty="0" smtClean="0"/>
            <a:t>The basic formula is 2 hours of outside-class work  </a:t>
          </a:r>
          <a:r>
            <a:rPr lang="en-US" b="0" dirty="0" smtClean="0"/>
            <a:t>(24 to 40 hours if full-time) </a:t>
          </a:r>
          <a:r>
            <a:rPr lang="en-US" b="1" dirty="0" smtClean="0"/>
            <a:t>for each credit hour in addition to the regular class contact time. </a:t>
          </a:r>
        </a:p>
        <a:p>
          <a:pPr algn="l" rtl="0"/>
          <a:r>
            <a:rPr lang="en-US" dirty="0" smtClean="0"/>
            <a:t>While you may be able to get by with less (especially in introductory courses in subjects that you are good at) it is better to budget more time than you’ll need than less.  Remember also that </a:t>
          </a:r>
          <a:r>
            <a:rPr lang="en-US" b="1" dirty="0" smtClean="0"/>
            <a:t>as the semester progresses, many classes will become more demanding</a:t>
          </a:r>
          <a:r>
            <a:rPr lang="en-US" dirty="0" smtClean="0"/>
            <a:t>.  </a:t>
          </a:r>
          <a:endParaRPr lang="en-US" dirty="0"/>
        </a:p>
      </dgm:t>
    </dgm:pt>
    <dgm:pt modelId="{3E92ABEC-EDD2-4C94-9587-2970CBBC22AB}" type="parTrans" cxnId="{B2FB30C2-5649-43CF-B26B-ED8C93757344}">
      <dgm:prSet/>
      <dgm:spPr/>
      <dgm:t>
        <a:bodyPr/>
        <a:lstStyle/>
        <a:p>
          <a:endParaRPr lang="en-US"/>
        </a:p>
      </dgm:t>
    </dgm:pt>
    <dgm:pt modelId="{E9D910AD-A5EF-4223-97EF-FF6401F6E536}" type="sibTrans" cxnId="{B2FB30C2-5649-43CF-B26B-ED8C93757344}">
      <dgm:prSet/>
      <dgm:spPr/>
      <dgm:t>
        <a:bodyPr/>
        <a:lstStyle/>
        <a:p>
          <a:endParaRPr lang="en-US"/>
        </a:p>
      </dgm:t>
    </dgm:pt>
    <dgm:pt modelId="{739D45EE-5DC8-458A-9DF2-FF448591F7A1}" type="pres">
      <dgm:prSet presAssocID="{0463E877-1589-43AE-BA9E-2570E606C6FD}" presName="compositeShape" presStyleCnt="0">
        <dgm:presLayoutVars>
          <dgm:chMax val="7"/>
          <dgm:dir/>
          <dgm:resizeHandles val="exact"/>
        </dgm:presLayoutVars>
      </dgm:prSet>
      <dgm:spPr/>
      <dgm:t>
        <a:bodyPr/>
        <a:lstStyle/>
        <a:p>
          <a:endParaRPr lang="en-US"/>
        </a:p>
      </dgm:t>
    </dgm:pt>
    <dgm:pt modelId="{C7A38263-A5A7-40C4-A3B5-27870B1F9DAF}" type="pres">
      <dgm:prSet presAssocID="{A29F9286-2466-452C-9578-FB9C6AE5D6F5}" presName="circ1TxSh" presStyleLbl="vennNode1" presStyleIdx="0" presStyleCnt="1" custScaleX="181831" custLinFactNeighborX="-1389"/>
      <dgm:spPr/>
      <dgm:t>
        <a:bodyPr/>
        <a:lstStyle/>
        <a:p>
          <a:endParaRPr lang="en-US"/>
        </a:p>
      </dgm:t>
    </dgm:pt>
  </dgm:ptLst>
  <dgm:cxnLst>
    <dgm:cxn modelId="{2200AF10-562D-42E6-A611-AB0EC450FB3D}" type="presOf" srcId="{0463E877-1589-43AE-BA9E-2570E606C6FD}" destId="{739D45EE-5DC8-458A-9DF2-FF448591F7A1}" srcOrd="0" destOrd="0" presId="urn:microsoft.com/office/officeart/2005/8/layout/venn1"/>
    <dgm:cxn modelId="{B2FB30C2-5649-43CF-B26B-ED8C93757344}" srcId="{0463E877-1589-43AE-BA9E-2570E606C6FD}" destId="{A29F9286-2466-452C-9578-FB9C6AE5D6F5}" srcOrd="0" destOrd="0" parTransId="{3E92ABEC-EDD2-4C94-9587-2970CBBC22AB}" sibTransId="{E9D910AD-A5EF-4223-97EF-FF6401F6E536}"/>
    <dgm:cxn modelId="{589B6AE0-02D8-447A-B812-858453378886}" type="presOf" srcId="{A29F9286-2466-452C-9578-FB9C6AE5D6F5}" destId="{C7A38263-A5A7-40C4-A3B5-27870B1F9DAF}" srcOrd="0" destOrd="0" presId="urn:microsoft.com/office/officeart/2005/8/layout/venn1"/>
    <dgm:cxn modelId="{F39BC278-BBDA-4924-8BD6-D954DD406379}" type="presParOf" srcId="{739D45EE-5DC8-458A-9DF2-FF448591F7A1}" destId="{C7A38263-A5A7-40C4-A3B5-27870B1F9DAF}"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520177-46D5-4491-B80B-80561597E4A5}"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E28BB86A-69AC-40D9-9012-2E80FF41AEFF}">
      <dgm:prSet/>
      <dgm:spPr/>
      <dgm:t>
        <a:bodyPr/>
        <a:lstStyle/>
        <a:p>
          <a:pPr rtl="0"/>
          <a:r>
            <a:rPr lang="en-US" smtClean="0"/>
            <a:t>College classes meet less often than high school classes because you are expected to do more concentrated independent work.</a:t>
          </a:r>
          <a:endParaRPr lang="en-US"/>
        </a:p>
      </dgm:t>
    </dgm:pt>
    <dgm:pt modelId="{515F1C65-28E5-4C6B-8B44-55310D3AE8A6}" type="parTrans" cxnId="{6CF66EF3-956D-4FE4-89C5-4ED7EDD4478D}">
      <dgm:prSet/>
      <dgm:spPr/>
      <dgm:t>
        <a:bodyPr/>
        <a:lstStyle/>
        <a:p>
          <a:endParaRPr lang="en-US"/>
        </a:p>
      </dgm:t>
    </dgm:pt>
    <dgm:pt modelId="{C27E34FF-8025-4716-BE89-5D53A2E447E4}" type="sibTrans" cxnId="{6CF66EF3-956D-4FE4-89C5-4ED7EDD4478D}">
      <dgm:prSet/>
      <dgm:spPr/>
      <dgm:t>
        <a:bodyPr/>
        <a:lstStyle/>
        <a:p>
          <a:endParaRPr lang="en-US"/>
        </a:p>
      </dgm:t>
    </dgm:pt>
    <dgm:pt modelId="{8CEAB44A-E68C-43D0-A33A-D0519ECA9D1F}">
      <dgm:prSet/>
      <dgm:spPr/>
      <dgm:t>
        <a:bodyPr/>
        <a:lstStyle/>
        <a:p>
          <a:pPr rtl="0"/>
          <a:r>
            <a:rPr lang="en-US" b="1" dirty="0" smtClean="0"/>
            <a:t> </a:t>
          </a:r>
          <a:r>
            <a:rPr lang="en-US" dirty="0" smtClean="0"/>
            <a:t>Each semester credit hour represents about three hours of study and/or class attendance each week</a:t>
          </a:r>
          <a:r>
            <a:rPr lang="en-US" smtClean="0"/>
            <a:t>. </a:t>
          </a:r>
          <a:r>
            <a:rPr lang="en-US" b="1" smtClean="0"/>
            <a:t>  </a:t>
          </a:r>
          <a:endParaRPr lang="en-US" dirty="0"/>
        </a:p>
      </dgm:t>
    </dgm:pt>
    <dgm:pt modelId="{D04BA97B-649B-4CCF-94DF-05B3D389561E}" type="parTrans" cxnId="{6C22544D-1C0A-4F03-9EF4-A7E85E2F4F07}">
      <dgm:prSet/>
      <dgm:spPr/>
      <dgm:t>
        <a:bodyPr/>
        <a:lstStyle/>
        <a:p>
          <a:endParaRPr lang="en-US"/>
        </a:p>
      </dgm:t>
    </dgm:pt>
    <dgm:pt modelId="{AFD6F176-4885-499B-86A9-A1DE289848F2}" type="sibTrans" cxnId="{6C22544D-1C0A-4F03-9EF4-A7E85E2F4F07}">
      <dgm:prSet/>
      <dgm:spPr/>
      <dgm:t>
        <a:bodyPr/>
        <a:lstStyle/>
        <a:p>
          <a:endParaRPr lang="en-US"/>
        </a:p>
      </dgm:t>
    </dgm:pt>
    <dgm:pt modelId="{206E1D2B-5D3D-4810-ABA3-A387A5E56A08}">
      <dgm:prSet/>
      <dgm:spPr/>
      <dgm:t>
        <a:bodyPr/>
        <a:lstStyle/>
        <a:p>
          <a:pPr rtl="0"/>
          <a:r>
            <a:rPr lang="en-US" dirty="0" smtClean="0"/>
            <a:t>Although many times it may seem enough to study one hour or less for a class, you will usually have to make up the time later. </a:t>
          </a:r>
          <a:endParaRPr lang="en-US" dirty="0"/>
        </a:p>
      </dgm:t>
    </dgm:pt>
    <dgm:pt modelId="{7BD71F2E-B6C4-4DEA-8574-572F6719A205}" type="parTrans" cxnId="{576C0E2A-3BEE-43BE-B32E-1B3D18F2F0EE}">
      <dgm:prSet/>
      <dgm:spPr/>
      <dgm:t>
        <a:bodyPr/>
        <a:lstStyle/>
        <a:p>
          <a:endParaRPr lang="en-US"/>
        </a:p>
      </dgm:t>
    </dgm:pt>
    <dgm:pt modelId="{655D536F-06ED-49F5-A5B1-809DF09DA733}" type="sibTrans" cxnId="{576C0E2A-3BEE-43BE-B32E-1B3D18F2F0EE}">
      <dgm:prSet/>
      <dgm:spPr/>
      <dgm:t>
        <a:bodyPr/>
        <a:lstStyle/>
        <a:p>
          <a:endParaRPr lang="en-US"/>
        </a:p>
      </dgm:t>
    </dgm:pt>
    <dgm:pt modelId="{49A894DD-AC86-406E-8CC5-B0A0D50F4851}">
      <dgm:prSet/>
      <dgm:spPr/>
      <dgm:t>
        <a:bodyPr/>
        <a:lstStyle/>
        <a:p>
          <a:pPr rtl="0"/>
          <a:r>
            <a:rPr lang="en-US" smtClean="0"/>
            <a:t>Don’t assume that because you understand the basic outline of a subject you have mastered it.</a:t>
          </a:r>
          <a:endParaRPr lang="en-US"/>
        </a:p>
      </dgm:t>
    </dgm:pt>
    <dgm:pt modelId="{61CAB16E-371D-490B-B2B1-C4B3C65F8DA3}" type="parTrans" cxnId="{692117FB-6194-49E8-92E7-D09C9DD16E0D}">
      <dgm:prSet/>
      <dgm:spPr/>
      <dgm:t>
        <a:bodyPr/>
        <a:lstStyle/>
        <a:p>
          <a:endParaRPr lang="en-US"/>
        </a:p>
      </dgm:t>
    </dgm:pt>
    <dgm:pt modelId="{BA77FAA1-6B8B-449B-852E-6679B4C18551}" type="sibTrans" cxnId="{692117FB-6194-49E8-92E7-D09C9DD16E0D}">
      <dgm:prSet/>
      <dgm:spPr/>
      <dgm:t>
        <a:bodyPr/>
        <a:lstStyle/>
        <a:p>
          <a:endParaRPr lang="en-US"/>
        </a:p>
      </dgm:t>
    </dgm:pt>
    <dgm:pt modelId="{05ABC747-1240-488E-A518-60460D1405B0}" type="pres">
      <dgm:prSet presAssocID="{97520177-46D5-4491-B80B-80561597E4A5}" presName="Name0" presStyleCnt="0">
        <dgm:presLayoutVars>
          <dgm:dir/>
          <dgm:resizeHandles val="exact"/>
        </dgm:presLayoutVars>
      </dgm:prSet>
      <dgm:spPr/>
      <dgm:t>
        <a:bodyPr/>
        <a:lstStyle/>
        <a:p>
          <a:endParaRPr lang="en-US"/>
        </a:p>
      </dgm:t>
    </dgm:pt>
    <dgm:pt modelId="{AC6F3DCB-5DAF-4B5C-A9E2-55A4858FA8C0}" type="pres">
      <dgm:prSet presAssocID="{97520177-46D5-4491-B80B-80561597E4A5}" presName="arrow" presStyleLbl="bgShp" presStyleIdx="0" presStyleCnt="1"/>
      <dgm:spPr/>
    </dgm:pt>
    <dgm:pt modelId="{B3397C18-2138-48A4-BCB9-D2A90C5EEA61}" type="pres">
      <dgm:prSet presAssocID="{97520177-46D5-4491-B80B-80561597E4A5}" presName="points" presStyleCnt="0"/>
      <dgm:spPr/>
    </dgm:pt>
    <dgm:pt modelId="{FCA9EF96-C9A3-4AF9-A607-7C96009E97B9}" type="pres">
      <dgm:prSet presAssocID="{E28BB86A-69AC-40D9-9012-2E80FF41AEFF}" presName="compositeA" presStyleCnt="0"/>
      <dgm:spPr/>
    </dgm:pt>
    <dgm:pt modelId="{97319409-D87B-401E-BF98-8D4857807628}" type="pres">
      <dgm:prSet presAssocID="{E28BB86A-69AC-40D9-9012-2E80FF41AEFF}" presName="textA" presStyleLbl="revTx" presStyleIdx="0" presStyleCnt="4">
        <dgm:presLayoutVars>
          <dgm:bulletEnabled val="1"/>
        </dgm:presLayoutVars>
      </dgm:prSet>
      <dgm:spPr/>
      <dgm:t>
        <a:bodyPr/>
        <a:lstStyle/>
        <a:p>
          <a:endParaRPr lang="en-US"/>
        </a:p>
      </dgm:t>
    </dgm:pt>
    <dgm:pt modelId="{81C7E8D8-F5E2-40D1-8872-0ED8F841962F}" type="pres">
      <dgm:prSet presAssocID="{E28BB86A-69AC-40D9-9012-2E80FF41AEFF}" presName="circleA" presStyleLbl="node1" presStyleIdx="0" presStyleCnt="4"/>
      <dgm:spPr/>
    </dgm:pt>
    <dgm:pt modelId="{C3B76A4C-3640-4A0B-B0E7-B0912A4EABD7}" type="pres">
      <dgm:prSet presAssocID="{E28BB86A-69AC-40D9-9012-2E80FF41AEFF}" presName="spaceA" presStyleCnt="0"/>
      <dgm:spPr/>
    </dgm:pt>
    <dgm:pt modelId="{9E9096E0-7CA9-4AFD-AEE1-864A97970F0D}" type="pres">
      <dgm:prSet presAssocID="{C27E34FF-8025-4716-BE89-5D53A2E447E4}" presName="space" presStyleCnt="0"/>
      <dgm:spPr/>
    </dgm:pt>
    <dgm:pt modelId="{7A37990D-B4D6-4892-8FBC-EF00FFE3F0FC}" type="pres">
      <dgm:prSet presAssocID="{8CEAB44A-E68C-43D0-A33A-D0519ECA9D1F}" presName="compositeB" presStyleCnt="0"/>
      <dgm:spPr/>
    </dgm:pt>
    <dgm:pt modelId="{E60779C1-0187-4E1B-9B93-666884EC53BB}" type="pres">
      <dgm:prSet presAssocID="{8CEAB44A-E68C-43D0-A33A-D0519ECA9D1F}" presName="textB" presStyleLbl="revTx" presStyleIdx="1" presStyleCnt="4">
        <dgm:presLayoutVars>
          <dgm:bulletEnabled val="1"/>
        </dgm:presLayoutVars>
      </dgm:prSet>
      <dgm:spPr/>
      <dgm:t>
        <a:bodyPr/>
        <a:lstStyle/>
        <a:p>
          <a:endParaRPr lang="en-US"/>
        </a:p>
      </dgm:t>
    </dgm:pt>
    <dgm:pt modelId="{BAD5B7B6-330C-45BF-9B19-4CD6E648C274}" type="pres">
      <dgm:prSet presAssocID="{8CEAB44A-E68C-43D0-A33A-D0519ECA9D1F}" presName="circleB" presStyleLbl="node1" presStyleIdx="1" presStyleCnt="4"/>
      <dgm:spPr/>
    </dgm:pt>
    <dgm:pt modelId="{0DFF6D4A-F0A9-4F37-8E2A-67ED2BA190DA}" type="pres">
      <dgm:prSet presAssocID="{8CEAB44A-E68C-43D0-A33A-D0519ECA9D1F}" presName="spaceB" presStyleCnt="0"/>
      <dgm:spPr/>
    </dgm:pt>
    <dgm:pt modelId="{52775572-AC1D-4D06-A7AB-A3AB1C64F92F}" type="pres">
      <dgm:prSet presAssocID="{AFD6F176-4885-499B-86A9-A1DE289848F2}" presName="space" presStyleCnt="0"/>
      <dgm:spPr/>
    </dgm:pt>
    <dgm:pt modelId="{36210D35-137D-40A4-8A8B-084227E0CB1A}" type="pres">
      <dgm:prSet presAssocID="{206E1D2B-5D3D-4810-ABA3-A387A5E56A08}" presName="compositeA" presStyleCnt="0"/>
      <dgm:spPr/>
    </dgm:pt>
    <dgm:pt modelId="{4AFF7E0E-5C2F-4094-B0A2-C46511844F55}" type="pres">
      <dgm:prSet presAssocID="{206E1D2B-5D3D-4810-ABA3-A387A5E56A08}" presName="textA" presStyleLbl="revTx" presStyleIdx="2" presStyleCnt="4">
        <dgm:presLayoutVars>
          <dgm:bulletEnabled val="1"/>
        </dgm:presLayoutVars>
      </dgm:prSet>
      <dgm:spPr/>
      <dgm:t>
        <a:bodyPr/>
        <a:lstStyle/>
        <a:p>
          <a:endParaRPr lang="en-US"/>
        </a:p>
      </dgm:t>
    </dgm:pt>
    <dgm:pt modelId="{D7762EAA-0771-440C-A004-954C5583BD35}" type="pres">
      <dgm:prSet presAssocID="{206E1D2B-5D3D-4810-ABA3-A387A5E56A08}" presName="circleA" presStyleLbl="node1" presStyleIdx="2" presStyleCnt="4"/>
      <dgm:spPr/>
    </dgm:pt>
    <dgm:pt modelId="{B7C67CA8-12E7-43EC-B283-65C8439A55F6}" type="pres">
      <dgm:prSet presAssocID="{206E1D2B-5D3D-4810-ABA3-A387A5E56A08}" presName="spaceA" presStyleCnt="0"/>
      <dgm:spPr/>
    </dgm:pt>
    <dgm:pt modelId="{79B972D8-0871-41D8-84C3-A8D315B466FE}" type="pres">
      <dgm:prSet presAssocID="{655D536F-06ED-49F5-A5B1-809DF09DA733}" presName="space" presStyleCnt="0"/>
      <dgm:spPr/>
    </dgm:pt>
    <dgm:pt modelId="{5F8A171F-A2EC-4456-B2F2-388E13A69DC5}" type="pres">
      <dgm:prSet presAssocID="{49A894DD-AC86-406E-8CC5-B0A0D50F4851}" presName="compositeB" presStyleCnt="0"/>
      <dgm:spPr/>
    </dgm:pt>
    <dgm:pt modelId="{F68BB338-751D-405A-9DFB-E20E63A283A2}" type="pres">
      <dgm:prSet presAssocID="{49A894DD-AC86-406E-8CC5-B0A0D50F4851}" presName="textB" presStyleLbl="revTx" presStyleIdx="3" presStyleCnt="4">
        <dgm:presLayoutVars>
          <dgm:bulletEnabled val="1"/>
        </dgm:presLayoutVars>
      </dgm:prSet>
      <dgm:spPr/>
      <dgm:t>
        <a:bodyPr/>
        <a:lstStyle/>
        <a:p>
          <a:endParaRPr lang="en-US"/>
        </a:p>
      </dgm:t>
    </dgm:pt>
    <dgm:pt modelId="{64D7B54D-7EA7-43DA-AC8D-13C80A56792A}" type="pres">
      <dgm:prSet presAssocID="{49A894DD-AC86-406E-8CC5-B0A0D50F4851}" presName="circleB" presStyleLbl="node1" presStyleIdx="3" presStyleCnt="4"/>
      <dgm:spPr/>
    </dgm:pt>
    <dgm:pt modelId="{CB198D66-4B45-410C-B232-B7C0FA263A35}" type="pres">
      <dgm:prSet presAssocID="{49A894DD-AC86-406E-8CC5-B0A0D50F4851}" presName="spaceB" presStyleCnt="0"/>
      <dgm:spPr/>
    </dgm:pt>
  </dgm:ptLst>
  <dgm:cxnLst>
    <dgm:cxn modelId="{692117FB-6194-49E8-92E7-D09C9DD16E0D}" srcId="{97520177-46D5-4491-B80B-80561597E4A5}" destId="{49A894DD-AC86-406E-8CC5-B0A0D50F4851}" srcOrd="3" destOrd="0" parTransId="{61CAB16E-371D-490B-B2B1-C4B3C65F8DA3}" sibTransId="{BA77FAA1-6B8B-449B-852E-6679B4C18551}"/>
    <dgm:cxn modelId="{209D439B-7EAA-46E4-B989-694BA5D61B74}" type="presOf" srcId="{97520177-46D5-4491-B80B-80561597E4A5}" destId="{05ABC747-1240-488E-A518-60460D1405B0}" srcOrd="0" destOrd="0" presId="urn:microsoft.com/office/officeart/2005/8/layout/hProcess11"/>
    <dgm:cxn modelId="{6CF66EF3-956D-4FE4-89C5-4ED7EDD4478D}" srcId="{97520177-46D5-4491-B80B-80561597E4A5}" destId="{E28BB86A-69AC-40D9-9012-2E80FF41AEFF}" srcOrd="0" destOrd="0" parTransId="{515F1C65-28E5-4C6B-8B44-55310D3AE8A6}" sibTransId="{C27E34FF-8025-4716-BE89-5D53A2E447E4}"/>
    <dgm:cxn modelId="{0ACE4740-BEC4-4F43-9687-CB6226B2C698}" type="presOf" srcId="{E28BB86A-69AC-40D9-9012-2E80FF41AEFF}" destId="{97319409-D87B-401E-BF98-8D4857807628}" srcOrd="0" destOrd="0" presId="urn:microsoft.com/office/officeart/2005/8/layout/hProcess11"/>
    <dgm:cxn modelId="{06C5C75F-9208-4C1E-9908-862BB6B2CC90}" type="presOf" srcId="{49A894DD-AC86-406E-8CC5-B0A0D50F4851}" destId="{F68BB338-751D-405A-9DFB-E20E63A283A2}" srcOrd="0" destOrd="0" presId="urn:microsoft.com/office/officeart/2005/8/layout/hProcess11"/>
    <dgm:cxn modelId="{6C22544D-1C0A-4F03-9EF4-A7E85E2F4F07}" srcId="{97520177-46D5-4491-B80B-80561597E4A5}" destId="{8CEAB44A-E68C-43D0-A33A-D0519ECA9D1F}" srcOrd="1" destOrd="0" parTransId="{D04BA97B-649B-4CCF-94DF-05B3D389561E}" sibTransId="{AFD6F176-4885-499B-86A9-A1DE289848F2}"/>
    <dgm:cxn modelId="{576C0E2A-3BEE-43BE-B32E-1B3D18F2F0EE}" srcId="{97520177-46D5-4491-B80B-80561597E4A5}" destId="{206E1D2B-5D3D-4810-ABA3-A387A5E56A08}" srcOrd="2" destOrd="0" parTransId="{7BD71F2E-B6C4-4DEA-8574-572F6719A205}" sibTransId="{655D536F-06ED-49F5-A5B1-809DF09DA733}"/>
    <dgm:cxn modelId="{7637E1DA-0FE4-442C-A8DB-B45A92648AD8}" type="presOf" srcId="{8CEAB44A-E68C-43D0-A33A-D0519ECA9D1F}" destId="{E60779C1-0187-4E1B-9B93-666884EC53BB}" srcOrd="0" destOrd="0" presId="urn:microsoft.com/office/officeart/2005/8/layout/hProcess11"/>
    <dgm:cxn modelId="{D2477423-1AB3-47CE-B677-65740A1411CF}" type="presOf" srcId="{206E1D2B-5D3D-4810-ABA3-A387A5E56A08}" destId="{4AFF7E0E-5C2F-4094-B0A2-C46511844F55}" srcOrd="0" destOrd="0" presId="urn:microsoft.com/office/officeart/2005/8/layout/hProcess11"/>
    <dgm:cxn modelId="{EED9F299-AD94-43AE-AA02-22854266D49F}" type="presParOf" srcId="{05ABC747-1240-488E-A518-60460D1405B0}" destId="{AC6F3DCB-5DAF-4B5C-A9E2-55A4858FA8C0}" srcOrd="0" destOrd="0" presId="urn:microsoft.com/office/officeart/2005/8/layout/hProcess11"/>
    <dgm:cxn modelId="{D2EBB17D-A56F-47F9-81AE-CCD1C2CC5754}" type="presParOf" srcId="{05ABC747-1240-488E-A518-60460D1405B0}" destId="{B3397C18-2138-48A4-BCB9-D2A90C5EEA61}" srcOrd="1" destOrd="0" presId="urn:microsoft.com/office/officeart/2005/8/layout/hProcess11"/>
    <dgm:cxn modelId="{DD07363A-B29C-45BE-8892-95C34ADDEEE5}" type="presParOf" srcId="{B3397C18-2138-48A4-BCB9-D2A90C5EEA61}" destId="{FCA9EF96-C9A3-4AF9-A607-7C96009E97B9}" srcOrd="0" destOrd="0" presId="urn:microsoft.com/office/officeart/2005/8/layout/hProcess11"/>
    <dgm:cxn modelId="{324C0622-FEE2-4DAA-AD1B-397D699E1F38}" type="presParOf" srcId="{FCA9EF96-C9A3-4AF9-A607-7C96009E97B9}" destId="{97319409-D87B-401E-BF98-8D4857807628}" srcOrd="0" destOrd="0" presId="urn:microsoft.com/office/officeart/2005/8/layout/hProcess11"/>
    <dgm:cxn modelId="{77A1D637-A011-434E-865C-E6D4F301D38B}" type="presParOf" srcId="{FCA9EF96-C9A3-4AF9-A607-7C96009E97B9}" destId="{81C7E8D8-F5E2-40D1-8872-0ED8F841962F}" srcOrd="1" destOrd="0" presId="urn:microsoft.com/office/officeart/2005/8/layout/hProcess11"/>
    <dgm:cxn modelId="{E589B7AF-7732-423E-A62E-E10AEBB36CA4}" type="presParOf" srcId="{FCA9EF96-C9A3-4AF9-A607-7C96009E97B9}" destId="{C3B76A4C-3640-4A0B-B0E7-B0912A4EABD7}" srcOrd="2" destOrd="0" presId="urn:microsoft.com/office/officeart/2005/8/layout/hProcess11"/>
    <dgm:cxn modelId="{A9BECEFC-981B-4081-B74E-D8A7891C3FAE}" type="presParOf" srcId="{B3397C18-2138-48A4-BCB9-D2A90C5EEA61}" destId="{9E9096E0-7CA9-4AFD-AEE1-864A97970F0D}" srcOrd="1" destOrd="0" presId="urn:microsoft.com/office/officeart/2005/8/layout/hProcess11"/>
    <dgm:cxn modelId="{3783EA28-528B-4C15-8014-3F9195F3D374}" type="presParOf" srcId="{B3397C18-2138-48A4-BCB9-D2A90C5EEA61}" destId="{7A37990D-B4D6-4892-8FBC-EF00FFE3F0FC}" srcOrd="2" destOrd="0" presId="urn:microsoft.com/office/officeart/2005/8/layout/hProcess11"/>
    <dgm:cxn modelId="{52A8C684-5A21-40D7-B2B3-AEA084BD5EC7}" type="presParOf" srcId="{7A37990D-B4D6-4892-8FBC-EF00FFE3F0FC}" destId="{E60779C1-0187-4E1B-9B93-666884EC53BB}" srcOrd="0" destOrd="0" presId="urn:microsoft.com/office/officeart/2005/8/layout/hProcess11"/>
    <dgm:cxn modelId="{6CEF5836-6A94-4049-80DF-28607AAC309E}" type="presParOf" srcId="{7A37990D-B4D6-4892-8FBC-EF00FFE3F0FC}" destId="{BAD5B7B6-330C-45BF-9B19-4CD6E648C274}" srcOrd="1" destOrd="0" presId="urn:microsoft.com/office/officeart/2005/8/layout/hProcess11"/>
    <dgm:cxn modelId="{75E429A1-C0CC-4FC6-8893-57A57C2AD21C}" type="presParOf" srcId="{7A37990D-B4D6-4892-8FBC-EF00FFE3F0FC}" destId="{0DFF6D4A-F0A9-4F37-8E2A-67ED2BA190DA}" srcOrd="2" destOrd="0" presId="urn:microsoft.com/office/officeart/2005/8/layout/hProcess11"/>
    <dgm:cxn modelId="{3AC72F06-6676-4268-9F2D-80052745FE26}" type="presParOf" srcId="{B3397C18-2138-48A4-BCB9-D2A90C5EEA61}" destId="{52775572-AC1D-4D06-A7AB-A3AB1C64F92F}" srcOrd="3" destOrd="0" presId="urn:microsoft.com/office/officeart/2005/8/layout/hProcess11"/>
    <dgm:cxn modelId="{803AE30E-3576-4F4D-A2CA-1FEB1204B6B4}" type="presParOf" srcId="{B3397C18-2138-48A4-BCB9-D2A90C5EEA61}" destId="{36210D35-137D-40A4-8A8B-084227E0CB1A}" srcOrd="4" destOrd="0" presId="urn:microsoft.com/office/officeart/2005/8/layout/hProcess11"/>
    <dgm:cxn modelId="{0CFDAB23-14FE-4DC2-90B5-07DDFDD58F99}" type="presParOf" srcId="{36210D35-137D-40A4-8A8B-084227E0CB1A}" destId="{4AFF7E0E-5C2F-4094-B0A2-C46511844F55}" srcOrd="0" destOrd="0" presId="urn:microsoft.com/office/officeart/2005/8/layout/hProcess11"/>
    <dgm:cxn modelId="{E7317886-9BC3-450D-9E20-75C0E43B78D0}" type="presParOf" srcId="{36210D35-137D-40A4-8A8B-084227E0CB1A}" destId="{D7762EAA-0771-440C-A004-954C5583BD35}" srcOrd="1" destOrd="0" presId="urn:microsoft.com/office/officeart/2005/8/layout/hProcess11"/>
    <dgm:cxn modelId="{8E0CEF1F-3ABD-43A1-9B11-32117F5142BF}" type="presParOf" srcId="{36210D35-137D-40A4-8A8B-084227E0CB1A}" destId="{B7C67CA8-12E7-43EC-B283-65C8439A55F6}" srcOrd="2" destOrd="0" presId="urn:microsoft.com/office/officeart/2005/8/layout/hProcess11"/>
    <dgm:cxn modelId="{AC5B2E0B-6061-4E89-814D-31D8E97B80DF}" type="presParOf" srcId="{B3397C18-2138-48A4-BCB9-D2A90C5EEA61}" destId="{79B972D8-0871-41D8-84C3-A8D315B466FE}" srcOrd="5" destOrd="0" presId="urn:microsoft.com/office/officeart/2005/8/layout/hProcess11"/>
    <dgm:cxn modelId="{C93500D6-AA32-48A1-BCA3-0F66C9F2E6FA}" type="presParOf" srcId="{B3397C18-2138-48A4-BCB9-D2A90C5EEA61}" destId="{5F8A171F-A2EC-4456-B2F2-388E13A69DC5}" srcOrd="6" destOrd="0" presId="urn:microsoft.com/office/officeart/2005/8/layout/hProcess11"/>
    <dgm:cxn modelId="{9347CA3D-4FC5-4B13-98B9-3A39E98F3F6B}" type="presParOf" srcId="{5F8A171F-A2EC-4456-B2F2-388E13A69DC5}" destId="{F68BB338-751D-405A-9DFB-E20E63A283A2}" srcOrd="0" destOrd="0" presId="urn:microsoft.com/office/officeart/2005/8/layout/hProcess11"/>
    <dgm:cxn modelId="{A27694C8-676E-49E4-BBA8-E3325409E1A6}" type="presParOf" srcId="{5F8A171F-A2EC-4456-B2F2-388E13A69DC5}" destId="{64D7B54D-7EA7-43DA-AC8D-13C80A56792A}" srcOrd="1" destOrd="0" presId="urn:microsoft.com/office/officeart/2005/8/layout/hProcess11"/>
    <dgm:cxn modelId="{4405E8D0-4BFB-40F1-AF0C-E74FA5B40A3C}" type="presParOf" srcId="{5F8A171F-A2EC-4456-B2F2-388E13A69DC5}" destId="{CB198D66-4B45-410C-B232-B7C0FA263A3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B756A4-2E7A-4206-B612-9491BC05F942}"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56DC3441-FFB0-4917-8125-E5C7AFBD7F01}">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endParaRPr lang="en-US" sz="1400" dirty="0" smtClean="0"/>
        </a:p>
        <a:p>
          <a:pPr rtl="0"/>
          <a:r>
            <a:rPr lang="en-US" sz="1400" dirty="0" smtClean="0"/>
            <a:t>If you are not coming to college directly after high school, you may be worried that you have forgotten what you learned in high school and need to relearn it.</a:t>
          </a:r>
          <a:br>
            <a:rPr lang="en-US" sz="1400" dirty="0" smtClean="0"/>
          </a:br>
          <a:endParaRPr lang="en-US" sz="1400" dirty="0"/>
        </a:p>
      </dgm:t>
    </dgm:pt>
    <dgm:pt modelId="{565E57A2-4093-498F-8651-8EE87D07ECA7}" type="parTrans" cxnId="{85A68CC1-30FB-4E9F-AA39-160C583365B9}">
      <dgm:prSet/>
      <dgm:spPr/>
      <dgm:t>
        <a:bodyPr/>
        <a:lstStyle/>
        <a:p>
          <a:endParaRPr lang="en-US"/>
        </a:p>
      </dgm:t>
    </dgm:pt>
    <dgm:pt modelId="{E2E5A86A-FC85-4153-9B5E-4D39122735E5}" type="sibTrans" cxnId="{85A68CC1-30FB-4E9F-AA39-160C583365B9}">
      <dgm:prSet/>
      <dgm:spPr/>
      <dgm:t>
        <a:bodyPr/>
        <a:lstStyle/>
        <a:p>
          <a:endParaRPr lang="en-US"/>
        </a:p>
      </dgm:t>
    </dgm:pt>
    <dgm:pt modelId="{19A46B1F-1D3C-4AE9-AAC0-D5C4FA4B97CE}">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endParaRPr lang="en-US" sz="1600" dirty="0" smtClean="0"/>
        </a:p>
        <a:p>
          <a:pPr rtl="0"/>
          <a:r>
            <a:rPr lang="en-US" sz="1600" dirty="0" smtClean="0"/>
            <a:t>You probably also have at least a part-time job, family responsibilities, and other concerns besides studying.</a:t>
          </a:r>
          <a:r>
            <a:rPr lang="en-US" sz="1200" dirty="0" smtClean="0"/>
            <a:t/>
          </a:r>
          <a:br>
            <a:rPr lang="en-US" sz="1200" dirty="0" smtClean="0"/>
          </a:br>
          <a:endParaRPr lang="en-US" sz="1200" dirty="0"/>
        </a:p>
      </dgm:t>
    </dgm:pt>
    <dgm:pt modelId="{AA2F3C9C-395F-4DB5-B94F-AC46F59F979C}" type="parTrans" cxnId="{B6635E8D-56C8-4F43-AC6B-8C4577B0D255}">
      <dgm:prSet/>
      <dgm:spPr/>
      <dgm:t>
        <a:bodyPr/>
        <a:lstStyle/>
        <a:p>
          <a:endParaRPr lang="en-US"/>
        </a:p>
      </dgm:t>
    </dgm:pt>
    <dgm:pt modelId="{6F511E5F-9D57-4AAB-AD5C-8011A56210FA}" type="sibTrans" cxnId="{B6635E8D-56C8-4F43-AC6B-8C4577B0D255}">
      <dgm:prSet/>
      <dgm:spPr/>
      <dgm:t>
        <a:bodyPr/>
        <a:lstStyle/>
        <a:p>
          <a:endParaRPr lang="en-US"/>
        </a:p>
      </dgm:t>
    </dgm:pt>
    <dgm:pt modelId="{A5E2B965-8E7F-4FF8-8FF5-7C4CD27A81B1}">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endParaRPr lang="en-US" sz="1400" dirty="0" smtClean="0"/>
        </a:p>
        <a:p>
          <a:pPr rtl="0"/>
          <a:r>
            <a:rPr lang="en-US" sz="1600" dirty="0" smtClean="0"/>
            <a:t>Juggling different responsibilities may make being a student a little harder for you.</a:t>
          </a:r>
          <a:r>
            <a:rPr lang="en-US" sz="1400" dirty="0" smtClean="0"/>
            <a:t/>
          </a:r>
          <a:br>
            <a:rPr lang="en-US" sz="1400" dirty="0" smtClean="0"/>
          </a:br>
          <a:endParaRPr lang="en-US" sz="1400" dirty="0"/>
        </a:p>
      </dgm:t>
    </dgm:pt>
    <dgm:pt modelId="{2B72F5FD-4F63-4AD5-8C0F-373C3A1B84DA}" type="parTrans" cxnId="{ECF9429E-95AF-4970-9B7B-C4B0C9788DCC}">
      <dgm:prSet/>
      <dgm:spPr/>
      <dgm:t>
        <a:bodyPr/>
        <a:lstStyle/>
        <a:p>
          <a:endParaRPr lang="en-US"/>
        </a:p>
      </dgm:t>
    </dgm:pt>
    <dgm:pt modelId="{E21CDDDD-B2A8-431A-BE70-E5B48B0A2D5E}" type="sibTrans" cxnId="{ECF9429E-95AF-4970-9B7B-C4B0C9788DCC}">
      <dgm:prSet/>
      <dgm:spPr/>
      <dgm:t>
        <a:bodyPr/>
        <a:lstStyle/>
        <a:p>
          <a:endParaRPr lang="en-US"/>
        </a:p>
      </dgm:t>
    </dgm:pt>
    <dgm:pt modelId="{8D9155A5-B817-45CA-999F-35BFE0320CD3}">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US" sz="1600" dirty="0" smtClean="0"/>
            <a:t>But the good news is that your greater maturity and sense of responsibility will often make you a better student than you might have been straight from high school</a:t>
          </a:r>
          <a:r>
            <a:rPr lang="en-US" sz="1400" dirty="0" smtClean="0"/>
            <a:t>.</a:t>
          </a:r>
          <a:endParaRPr lang="en-US" sz="1400" dirty="0"/>
        </a:p>
      </dgm:t>
    </dgm:pt>
    <dgm:pt modelId="{4EBB3DA7-A54F-46EE-9BB3-6A3CF45C5B51}" type="parTrans" cxnId="{F3C44681-DD58-47EC-B1D6-64F2A707FE70}">
      <dgm:prSet/>
      <dgm:spPr/>
      <dgm:t>
        <a:bodyPr/>
        <a:lstStyle/>
        <a:p>
          <a:endParaRPr lang="en-US"/>
        </a:p>
      </dgm:t>
    </dgm:pt>
    <dgm:pt modelId="{4EBCB2CA-07B3-416D-A73D-8911BCFFC13A}" type="sibTrans" cxnId="{F3C44681-DD58-47EC-B1D6-64F2A707FE70}">
      <dgm:prSet/>
      <dgm:spPr/>
      <dgm:t>
        <a:bodyPr/>
        <a:lstStyle/>
        <a:p>
          <a:endParaRPr lang="en-US"/>
        </a:p>
      </dgm:t>
    </dgm:pt>
    <dgm:pt modelId="{93B6F859-D2F1-4E1A-9A90-3F507E69A82C}" type="pres">
      <dgm:prSet presAssocID="{77B756A4-2E7A-4206-B612-9491BC05F942}" presName="diagram" presStyleCnt="0">
        <dgm:presLayoutVars>
          <dgm:dir/>
          <dgm:resizeHandles val="exact"/>
        </dgm:presLayoutVars>
      </dgm:prSet>
      <dgm:spPr/>
      <dgm:t>
        <a:bodyPr/>
        <a:lstStyle/>
        <a:p>
          <a:endParaRPr lang="en-US"/>
        </a:p>
      </dgm:t>
    </dgm:pt>
    <dgm:pt modelId="{EE2F6AF5-02F5-4EDF-BD7B-528350C4C6E5}" type="pres">
      <dgm:prSet presAssocID="{56DC3441-FFB0-4917-8125-E5C7AFBD7F01}" presName="node" presStyleLbl="node1" presStyleIdx="0" presStyleCnt="4">
        <dgm:presLayoutVars>
          <dgm:bulletEnabled val="1"/>
        </dgm:presLayoutVars>
      </dgm:prSet>
      <dgm:spPr/>
      <dgm:t>
        <a:bodyPr/>
        <a:lstStyle/>
        <a:p>
          <a:endParaRPr lang="en-US"/>
        </a:p>
      </dgm:t>
    </dgm:pt>
    <dgm:pt modelId="{78941953-335A-404E-8739-9916E059D53C}" type="pres">
      <dgm:prSet presAssocID="{E2E5A86A-FC85-4153-9B5E-4D39122735E5}" presName="sibTrans" presStyleCnt="0"/>
      <dgm:spPr/>
    </dgm:pt>
    <dgm:pt modelId="{0880C122-1483-4C2A-8E65-0E66DCF96404}" type="pres">
      <dgm:prSet presAssocID="{19A46B1F-1D3C-4AE9-AAC0-D5C4FA4B97CE}" presName="node" presStyleLbl="node1" presStyleIdx="1" presStyleCnt="4">
        <dgm:presLayoutVars>
          <dgm:bulletEnabled val="1"/>
        </dgm:presLayoutVars>
      </dgm:prSet>
      <dgm:spPr/>
      <dgm:t>
        <a:bodyPr/>
        <a:lstStyle/>
        <a:p>
          <a:endParaRPr lang="en-US"/>
        </a:p>
      </dgm:t>
    </dgm:pt>
    <dgm:pt modelId="{B87F1185-5FAB-4EE1-87F9-0EAEEDBE27BA}" type="pres">
      <dgm:prSet presAssocID="{6F511E5F-9D57-4AAB-AD5C-8011A56210FA}" presName="sibTrans" presStyleCnt="0"/>
      <dgm:spPr/>
    </dgm:pt>
    <dgm:pt modelId="{86396316-594B-4975-AE47-E8E90626EC66}" type="pres">
      <dgm:prSet presAssocID="{A5E2B965-8E7F-4FF8-8FF5-7C4CD27A81B1}" presName="node" presStyleLbl="node1" presStyleIdx="2" presStyleCnt="4">
        <dgm:presLayoutVars>
          <dgm:bulletEnabled val="1"/>
        </dgm:presLayoutVars>
      </dgm:prSet>
      <dgm:spPr/>
      <dgm:t>
        <a:bodyPr/>
        <a:lstStyle/>
        <a:p>
          <a:endParaRPr lang="en-US"/>
        </a:p>
      </dgm:t>
    </dgm:pt>
    <dgm:pt modelId="{470686FE-C29B-4503-BDEE-4783DC17F15C}" type="pres">
      <dgm:prSet presAssocID="{E21CDDDD-B2A8-431A-BE70-E5B48B0A2D5E}" presName="sibTrans" presStyleCnt="0"/>
      <dgm:spPr/>
    </dgm:pt>
    <dgm:pt modelId="{FA909313-E388-4D80-8CB0-14A318C79D74}" type="pres">
      <dgm:prSet presAssocID="{8D9155A5-B817-45CA-999F-35BFE0320CD3}" presName="node" presStyleLbl="node1" presStyleIdx="3" presStyleCnt="4">
        <dgm:presLayoutVars>
          <dgm:bulletEnabled val="1"/>
        </dgm:presLayoutVars>
      </dgm:prSet>
      <dgm:spPr/>
      <dgm:t>
        <a:bodyPr/>
        <a:lstStyle/>
        <a:p>
          <a:endParaRPr lang="en-US"/>
        </a:p>
      </dgm:t>
    </dgm:pt>
  </dgm:ptLst>
  <dgm:cxnLst>
    <dgm:cxn modelId="{B9F34FEC-A1D6-491C-8A27-2F27135C9D9A}" type="presOf" srcId="{77B756A4-2E7A-4206-B612-9491BC05F942}" destId="{93B6F859-D2F1-4E1A-9A90-3F507E69A82C}" srcOrd="0" destOrd="0" presId="urn:microsoft.com/office/officeart/2005/8/layout/default#1"/>
    <dgm:cxn modelId="{B6635E8D-56C8-4F43-AC6B-8C4577B0D255}" srcId="{77B756A4-2E7A-4206-B612-9491BC05F942}" destId="{19A46B1F-1D3C-4AE9-AAC0-D5C4FA4B97CE}" srcOrd="1" destOrd="0" parTransId="{AA2F3C9C-395F-4DB5-B94F-AC46F59F979C}" sibTransId="{6F511E5F-9D57-4AAB-AD5C-8011A56210FA}"/>
    <dgm:cxn modelId="{06FAB61C-7942-4169-8E8E-0145C6F1F6D7}" type="presOf" srcId="{19A46B1F-1D3C-4AE9-AAC0-D5C4FA4B97CE}" destId="{0880C122-1483-4C2A-8E65-0E66DCF96404}" srcOrd="0" destOrd="0" presId="urn:microsoft.com/office/officeart/2005/8/layout/default#1"/>
    <dgm:cxn modelId="{FEB42D30-D6C0-411C-9D1A-172FE1BF9F2F}" type="presOf" srcId="{A5E2B965-8E7F-4FF8-8FF5-7C4CD27A81B1}" destId="{86396316-594B-4975-AE47-E8E90626EC66}" srcOrd="0" destOrd="0" presId="urn:microsoft.com/office/officeart/2005/8/layout/default#1"/>
    <dgm:cxn modelId="{85A68CC1-30FB-4E9F-AA39-160C583365B9}" srcId="{77B756A4-2E7A-4206-B612-9491BC05F942}" destId="{56DC3441-FFB0-4917-8125-E5C7AFBD7F01}" srcOrd="0" destOrd="0" parTransId="{565E57A2-4093-498F-8651-8EE87D07ECA7}" sibTransId="{E2E5A86A-FC85-4153-9B5E-4D39122735E5}"/>
    <dgm:cxn modelId="{82083675-4B63-4767-A0B8-4908D83031B1}" type="presOf" srcId="{56DC3441-FFB0-4917-8125-E5C7AFBD7F01}" destId="{EE2F6AF5-02F5-4EDF-BD7B-528350C4C6E5}" srcOrd="0" destOrd="0" presId="urn:microsoft.com/office/officeart/2005/8/layout/default#1"/>
    <dgm:cxn modelId="{F3C44681-DD58-47EC-B1D6-64F2A707FE70}" srcId="{77B756A4-2E7A-4206-B612-9491BC05F942}" destId="{8D9155A5-B817-45CA-999F-35BFE0320CD3}" srcOrd="3" destOrd="0" parTransId="{4EBB3DA7-A54F-46EE-9BB3-6A3CF45C5B51}" sibTransId="{4EBCB2CA-07B3-416D-A73D-8911BCFFC13A}"/>
    <dgm:cxn modelId="{ECF9429E-95AF-4970-9B7B-C4B0C9788DCC}" srcId="{77B756A4-2E7A-4206-B612-9491BC05F942}" destId="{A5E2B965-8E7F-4FF8-8FF5-7C4CD27A81B1}" srcOrd="2" destOrd="0" parTransId="{2B72F5FD-4F63-4AD5-8C0F-373C3A1B84DA}" sibTransId="{E21CDDDD-B2A8-431A-BE70-E5B48B0A2D5E}"/>
    <dgm:cxn modelId="{7239BD1B-AC55-467B-8E9B-C888DBB87FB2}" type="presOf" srcId="{8D9155A5-B817-45CA-999F-35BFE0320CD3}" destId="{FA909313-E388-4D80-8CB0-14A318C79D74}" srcOrd="0" destOrd="0" presId="urn:microsoft.com/office/officeart/2005/8/layout/default#1"/>
    <dgm:cxn modelId="{36240FFA-3126-455A-8E0E-03807B435EDD}" type="presParOf" srcId="{93B6F859-D2F1-4E1A-9A90-3F507E69A82C}" destId="{EE2F6AF5-02F5-4EDF-BD7B-528350C4C6E5}" srcOrd="0" destOrd="0" presId="urn:microsoft.com/office/officeart/2005/8/layout/default#1"/>
    <dgm:cxn modelId="{B7D54FBA-784E-4BBB-B8D4-3295D96DF132}" type="presParOf" srcId="{93B6F859-D2F1-4E1A-9A90-3F507E69A82C}" destId="{78941953-335A-404E-8739-9916E059D53C}" srcOrd="1" destOrd="0" presId="urn:microsoft.com/office/officeart/2005/8/layout/default#1"/>
    <dgm:cxn modelId="{2A146E6C-4563-4588-8D1D-A315BB17A59A}" type="presParOf" srcId="{93B6F859-D2F1-4E1A-9A90-3F507E69A82C}" destId="{0880C122-1483-4C2A-8E65-0E66DCF96404}" srcOrd="2" destOrd="0" presId="urn:microsoft.com/office/officeart/2005/8/layout/default#1"/>
    <dgm:cxn modelId="{68A4A739-6344-47E6-8D40-7DE2A8174117}" type="presParOf" srcId="{93B6F859-D2F1-4E1A-9A90-3F507E69A82C}" destId="{B87F1185-5FAB-4EE1-87F9-0EAEEDBE27BA}" srcOrd="3" destOrd="0" presId="urn:microsoft.com/office/officeart/2005/8/layout/default#1"/>
    <dgm:cxn modelId="{508D3DCC-0181-4A5A-A045-92C12B168F36}" type="presParOf" srcId="{93B6F859-D2F1-4E1A-9A90-3F507E69A82C}" destId="{86396316-594B-4975-AE47-E8E90626EC66}" srcOrd="4" destOrd="0" presId="urn:microsoft.com/office/officeart/2005/8/layout/default#1"/>
    <dgm:cxn modelId="{98D61192-1E35-4753-B2F9-A79AB3F97173}" type="presParOf" srcId="{93B6F859-D2F1-4E1A-9A90-3F507E69A82C}" destId="{470686FE-C29B-4503-BDEE-4783DC17F15C}" srcOrd="5" destOrd="0" presId="urn:microsoft.com/office/officeart/2005/8/layout/default#1"/>
    <dgm:cxn modelId="{AC71E8AC-381D-4377-8F01-D3C457F93F5F}" type="presParOf" srcId="{93B6F859-D2F1-4E1A-9A90-3F507E69A82C}" destId="{FA909313-E388-4D80-8CB0-14A318C79D74}"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ABB45B-C4A5-4F73-ABFD-439611B0FB8C}"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34662847-EE57-4097-B73C-93AB641F9E6F}">
      <dgm:prSet/>
      <dgm:spPr/>
      <dgm:t>
        <a:bodyPr/>
        <a:lstStyle/>
        <a:p>
          <a:pPr rtl="0"/>
          <a:r>
            <a:rPr lang="en-US" dirty="0" smtClean="0"/>
            <a:t>Returning students in particular sometimes fear that asking questions suggests incompetence or laziness.  </a:t>
          </a:r>
          <a:br>
            <a:rPr lang="en-US" dirty="0" smtClean="0"/>
          </a:br>
          <a:r>
            <a:rPr lang="en-US" dirty="0" smtClean="0"/>
            <a:t>The opposite is true.</a:t>
          </a:r>
          <a:endParaRPr lang="en-US" dirty="0"/>
        </a:p>
      </dgm:t>
    </dgm:pt>
    <dgm:pt modelId="{53E1851D-AC8D-4798-8B58-C3713C2D72CA}" type="parTrans" cxnId="{57363C47-637F-4A04-918E-501F8A7DA598}">
      <dgm:prSet/>
      <dgm:spPr/>
      <dgm:t>
        <a:bodyPr/>
        <a:lstStyle/>
        <a:p>
          <a:endParaRPr lang="en-US"/>
        </a:p>
      </dgm:t>
    </dgm:pt>
    <dgm:pt modelId="{E09DAC3C-0CC2-4E05-B4CC-5CDC96A6B3DE}" type="sibTrans" cxnId="{57363C47-637F-4A04-918E-501F8A7DA598}">
      <dgm:prSet/>
      <dgm:spPr/>
      <dgm:t>
        <a:bodyPr/>
        <a:lstStyle/>
        <a:p>
          <a:endParaRPr lang="en-US"/>
        </a:p>
      </dgm:t>
    </dgm:pt>
    <dgm:pt modelId="{9266BDAD-EEF7-4778-8867-A86E70104B17}">
      <dgm:prSet custT="1"/>
      <dgm:spPr/>
      <dgm:t>
        <a:bodyPr/>
        <a:lstStyle/>
        <a:p>
          <a:pPr rtl="0"/>
          <a:r>
            <a:rPr lang="en-US" sz="1800" dirty="0" smtClean="0"/>
            <a:t>In the university, asking questions is part of the learning process. </a:t>
          </a:r>
          <a:endParaRPr lang="en-US" sz="1800" dirty="0"/>
        </a:p>
      </dgm:t>
    </dgm:pt>
    <dgm:pt modelId="{0D7CCD0E-A980-47A7-8D5F-38BA66E7D898}" type="parTrans" cxnId="{88F8A8CE-DC54-43EC-95F8-8CD63591C4CC}">
      <dgm:prSet/>
      <dgm:spPr/>
      <dgm:t>
        <a:bodyPr/>
        <a:lstStyle/>
        <a:p>
          <a:endParaRPr lang="en-US"/>
        </a:p>
      </dgm:t>
    </dgm:pt>
    <dgm:pt modelId="{8CB654A5-3493-4744-BA43-9905947E971B}" type="sibTrans" cxnId="{88F8A8CE-DC54-43EC-95F8-8CD63591C4CC}">
      <dgm:prSet/>
      <dgm:spPr/>
      <dgm:t>
        <a:bodyPr/>
        <a:lstStyle/>
        <a:p>
          <a:endParaRPr lang="en-US"/>
        </a:p>
      </dgm:t>
    </dgm:pt>
    <dgm:pt modelId="{63B9D95A-3CC9-4DED-BB05-F13272D470D6}">
      <dgm:prSet/>
      <dgm:spPr/>
      <dgm:t>
        <a:bodyPr/>
        <a:lstStyle/>
        <a:p>
          <a:pPr rtl="0"/>
          <a:r>
            <a:rPr lang="en-US" dirty="0" smtClean="0"/>
            <a:t>Admitting that you are not sure about something is the first step towards learning.</a:t>
          </a:r>
          <a:endParaRPr lang="en-US" dirty="0"/>
        </a:p>
      </dgm:t>
    </dgm:pt>
    <dgm:pt modelId="{F15946CA-E3A4-4640-8ABB-4B3F696766D4}" type="parTrans" cxnId="{E5084521-18EC-46D1-803E-22FE4EB84374}">
      <dgm:prSet/>
      <dgm:spPr/>
      <dgm:t>
        <a:bodyPr/>
        <a:lstStyle/>
        <a:p>
          <a:endParaRPr lang="en-US"/>
        </a:p>
      </dgm:t>
    </dgm:pt>
    <dgm:pt modelId="{3C2BDEF5-4A43-4B4F-B92D-5DA1D349BB50}" type="sibTrans" cxnId="{E5084521-18EC-46D1-803E-22FE4EB84374}">
      <dgm:prSet/>
      <dgm:spPr/>
      <dgm:t>
        <a:bodyPr/>
        <a:lstStyle/>
        <a:p>
          <a:endParaRPr lang="en-US"/>
        </a:p>
      </dgm:t>
    </dgm:pt>
    <dgm:pt modelId="{7406A215-8874-4DAC-BA2C-0B1AEA7971E6}" type="pres">
      <dgm:prSet presAssocID="{FFABB45B-C4A5-4F73-ABFD-439611B0FB8C}" presName="compositeShape" presStyleCnt="0">
        <dgm:presLayoutVars>
          <dgm:dir/>
          <dgm:resizeHandles/>
        </dgm:presLayoutVars>
      </dgm:prSet>
      <dgm:spPr/>
      <dgm:t>
        <a:bodyPr/>
        <a:lstStyle/>
        <a:p>
          <a:endParaRPr lang="en-US"/>
        </a:p>
      </dgm:t>
    </dgm:pt>
    <dgm:pt modelId="{A255175E-E6EE-4D35-BDBE-CBC01EEF4FA0}" type="pres">
      <dgm:prSet presAssocID="{FFABB45B-C4A5-4F73-ABFD-439611B0FB8C}" presName="pyramid" presStyleLbl="node1" presStyleIdx="0" presStyleCnt="1"/>
      <dgm:spPr/>
    </dgm:pt>
    <dgm:pt modelId="{10B2AE65-327F-4A57-9E1C-5F1B5519C7DD}" type="pres">
      <dgm:prSet presAssocID="{FFABB45B-C4A5-4F73-ABFD-439611B0FB8C}" presName="theList" presStyleCnt="0"/>
      <dgm:spPr/>
    </dgm:pt>
    <dgm:pt modelId="{41F0FB71-7D5A-4397-BE2A-83D057652A2E}" type="pres">
      <dgm:prSet presAssocID="{34662847-EE57-4097-B73C-93AB641F9E6F}" presName="aNode" presStyleLbl="fgAcc1" presStyleIdx="0" presStyleCnt="3">
        <dgm:presLayoutVars>
          <dgm:bulletEnabled val="1"/>
        </dgm:presLayoutVars>
      </dgm:prSet>
      <dgm:spPr/>
      <dgm:t>
        <a:bodyPr/>
        <a:lstStyle/>
        <a:p>
          <a:endParaRPr lang="en-US"/>
        </a:p>
      </dgm:t>
    </dgm:pt>
    <dgm:pt modelId="{F604B8AE-98A7-4553-815B-CDD06E57B98D}" type="pres">
      <dgm:prSet presAssocID="{34662847-EE57-4097-B73C-93AB641F9E6F}" presName="aSpace" presStyleCnt="0"/>
      <dgm:spPr/>
    </dgm:pt>
    <dgm:pt modelId="{77B7A2D8-C86C-450A-B0AC-C4A5D851F0E2}" type="pres">
      <dgm:prSet presAssocID="{9266BDAD-EEF7-4778-8867-A86E70104B17}" presName="aNode" presStyleLbl="fgAcc1" presStyleIdx="1" presStyleCnt="3">
        <dgm:presLayoutVars>
          <dgm:bulletEnabled val="1"/>
        </dgm:presLayoutVars>
      </dgm:prSet>
      <dgm:spPr/>
      <dgm:t>
        <a:bodyPr/>
        <a:lstStyle/>
        <a:p>
          <a:endParaRPr lang="en-US"/>
        </a:p>
      </dgm:t>
    </dgm:pt>
    <dgm:pt modelId="{FE607B39-1602-4CBE-BE83-1E46BA0023A6}" type="pres">
      <dgm:prSet presAssocID="{9266BDAD-EEF7-4778-8867-A86E70104B17}" presName="aSpace" presStyleCnt="0"/>
      <dgm:spPr/>
    </dgm:pt>
    <dgm:pt modelId="{4D483BF7-998B-47AC-A57C-A25F3AC0D41C}" type="pres">
      <dgm:prSet presAssocID="{63B9D95A-3CC9-4DED-BB05-F13272D470D6}" presName="aNode" presStyleLbl="fgAcc1" presStyleIdx="2" presStyleCnt="3">
        <dgm:presLayoutVars>
          <dgm:bulletEnabled val="1"/>
        </dgm:presLayoutVars>
      </dgm:prSet>
      <dgm:spPr/>
      <dgm:t>
        <a:bodyPr/>
        <a:lstStyle/>
        <a:p>
          <a:endParaRPr lang="en-US"/>
        </a:p>
      </dgm:t>
    </dgm:pt>
    <dgm:pt modelId="{EB4590AF-F6AC-4F2D-B3BB-0FAA4B333EBB}" type="pres">
      <dgm:prSet presAssocID="{63B9D95A-3CC9-4DED-BB05-F13272D470D6}" presName="aSpace" presStyleCnt="0"/>
      <dgm:spPr/>
    </dgm:pt>
  </dgm:ptLst>
  <dgm:cxnLst>
    <dgm:cxn modelId="{E5084521-18EC-46D1-803E-22FE4EB84374}" srcId="{FFABB45B-C4A5-4F73-ABFD-439611B0FB8C}" destId="{63B9D95A-3CC9-4DED-BB05-F13272D470D6}" srcOrd="2" destOrd="0" parTransId="{F15946CA-E3A4-4640-8ABB-4B3F696766D4}" sibTransId="{3C2BDEF5-4A43-4B4F-B92D-5DA1D349BB50}"/>
    <dgm:cxn modelId="{D8015B22-53E7-431B-9462-62B60C3528DF}" type="presOf" srcId="{FFABB45B-C4A5-4F73-ABFD-439611B0FB8C}" destId="{7406A215-8874-4DAC-BA2C-0B1AEA7971E6}" srcOrd="0" destOrd="0" presId="urn:microsoft.com/office/officeart/2005/8/layout/pyramid2"/>
    <dgm:cxn modelId="{84C4536D-C149-4745-AEA8-765880B89AE4}" type="presOf" srcId="{63B9D95A-3CC9-4DED-BB05-F13272D470D6}" destId="{4D483BF7-998B-47AC-A57C-A25F3AC0D41C}" srcOrd="0" destOrd="0" presId="urn:microsoft.com/office/officeart/2005/8/layout/pyramid2"/>
    <dgm:cxn modelId="{70E1B925-9232-4746-9870-9526DC24EFA2}" type="presOf" srcId="{9266BDAD-EEF7-4778-8867-A86E70104B17}" destId="{77B7A2D8-C86C-450A-B0AC-C4A5D851F0E2}" srcOrd="0" destOrd="0" presId="urn:microsoft.com/office/officeart/2005/8/layout/pyramid2"/>
    <dgm:cxn modelId="{57363C47-637F-4A04-918E-501F8A7DA598}" srcId="{FFABB45B-C4A5-4F73-ABFD-439611B0FB8C}" destId="{34662847-EE57-4097-B73C-93AB641F9E6F}" srcOrd="0" destOrd="0" parTransId="{53E1851D-AC8D-4798-8B58-C3713C2D72CA}" sibTransId="{E09DAC3C-0CC2-4E05-B4CC-5CDC96A6B3DE}"/>
    <dgm:cxn modelId="{88F8A8CE-DC54-43EC-95F8-8CD63591C4CC}" srcId="{FFABB45B-C4A5-4F73-ABFD-439611B0FB8C}" destId="{9266BDAD-EEF7-4778-8867-A86E70104B17}" srcOrd="1" destOrd="0" parTransId="{0D7CCD0E-A980-47A7-8D5F-38BA66E7D898}" sibTransId="{8CB654A5-3493-4744-BA43-9905947E971B}"/>
    <dgm:cxn modelId="{7EB01D7C-929D-4E83-8A6B-D90CE9429521}" type="presOf" srcId="{34662847-EE57-4097-B73C-93AB641F9E6F}" destId="{41F0FB71-7D5A-4397-BE2A-83D057652A2E}" srcOrd="0" destOrd="0" presId="urn:microsoft.com/office/officeart/2005/8/layout/pyramid2"/>
    <dgm:cxn modelId="{C691708F-BBDA-4BFA-842B-91D20F7A1253}" type="presParOf" srcId="{7406A215-8874-4DAC-BA2C-0B1AEA7971E6}" destId="{A255175E-E6EE-4D35-BDBE-CBC01EEF4FA0}" srcOrd="0" destOrd="0" presId="urn:microsoft.com/office/officeart/2005/8/layout/pyramid2"/>
    <dgm:cxn modelId="{EC178FB5-2EE7-4D87-AC0E-0E38668E769D}" type="presParOf" srcId="{7406A215-8874-4DAC-BA2C-0B1AEA7971E6}" destId="{10B2AE65-327F-4A57-9E1C-5F1B5519C7DD}" srcOrd="1" destOrd="0" presId="urn:microsoft.com/office/officeart/2005/8/layout/pyramid2"/>
    <dgm:cxn modelId="{F056697B-1968-4DB9-A112-A11D931E964E}" type="presParOf" srcId="{10B2AE65-327F-4A57-9E1C-5F1B5519C7DD}" destId="{41F0FB71-7D5A-4397-BE2A-83D057652A2E}" srcOrd="0" destOrd="0" presId="urn:microsoft.com/office/officeart/2005/8/layout/pyramid2"/>
    <dgm:cxn modelId="{0E8A51E0-2A8B-4115-B6A0-9E2072B70682}" type="presParOf" srcId="{10B2AE65-327F-4A57-9E1C-5F1B5519C7DD}" destId="{F604B8AE-98A7-4553-815B-CDD06E57B98D}" srcOrd="1" destOrd="0" presId="urn:microsoft.com/office/officeart/2005/8/layout/pyramid2"/>
    <dgm:cxn modelId="{4C529E08-3BBC-440B-B1C5-D2DEBE55C88C}" type="presParOf" srcId="{10B2AE65-327F-4A57-9E1C-5F1B5519C7DD}" destId="{77B7A2D8-C86C-450A-B0AC-C4A5D851F0E2}" srcOrd="2" destOrd="0" presId="urn:microsoft.com/office/officeart/2005/8/layout/pyramid2"/>
    <dgm:cxn modelId="{A83378DE-89A4-4533-8125-3B961285C0E0}" type="presParOf" srcId="{10B2AE65-327F-4A57-9E1C-5F1B5519C7DD}" destId="{FE607B39-1602-4CBE-BE83-1E46BA0023A6}" srcOrd="3" destOrd="0" presId="urn:microsoft.com/office/officeart/2005/8/layout/pyramid2"/>
    <dgm:cxn modelId="{B5034E48-5635-4814-BDB7-9CC790589E28}" type="presParOf" srcId="{10B2AE65-327F-4A57-9E1C-5F1B5519C7DD}" destId="{4D483BF7-998B-47AC-A57C-A25F3AC0D41C}" srcOrd="4" destOrd="0" presId="urn:microsoft.com/office/officeart/2005/8/layout/pyramid2"/>
    <dgm:cxn modelId="{54E083CC-195B-4170-8876-5396CAC83A8C}" type="presParOf" srcId="{10B2AE65-327F-4A57-9E1C-5F1B5519C7DD}" destId="{EB4590AF-F6AC-4F2D-B3BB-0FAA4B333EB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32792B-1FF7-4193-903E-72DD468A073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086656-4474-42A5-BA6C-AC42BE38156B}">
      <dgm:prSet/>
      <dgm:spPr/>
      <dgm:t>
        <a:bodyPr/>
        <a:lstStyle/>
        <a:p>
          <a:pPr rtl="0"/>
          <a:r>
            <a:rPr lang="en-US" dirty="0" smtClean="0"/>
            <a:t>If you have to work (full-time or part-time) while attending school,  you need to be realistic about the possible consequences.</a:t>
          </a:r>
          <a:endParaRPr lang="en-US" dirty="0"/>
        </a:p>
      </dgm:t>
    </dgm:pt>
    <dgm:pt modelId="{4AD0C202-0175-4D28-98E7-40847A9B3F53}" type="parTrans" cxnId="{DE68D61B-9AC0-4561-A374-3861B0C02212}">
      <dgm:prSet/>
      <dgm:spPr/>
      <dgm:t>
        <a:bodyPr/>
        <a:lstStyle/>
        <a:p>
          <a:endParaRPr lang="en-US"/>
        </a:p>
      </dgm:t>
    </dgm:pt>
    <dgm:pt modelId="{69E4AF45-7E27-42E7-A159-7316565F71A3}" type="sibTrans" cxnId="{DE68D61B-9AC0-4561-A374-3861B0C02212}">
      <dgm:prSet/>
      <dgm:spPr/>
      <dgm:t>
        <a:bodyPr/>
        <a:lstStyle/>
        <a:p>
          <a:endParaRPr lang="en-US"/>
        </a:p>
      </dgm:t>
    </dgm:pt>
    <dgm:pt modelId="{893755A7-3A29-4159-983A-39B465B2E735}">
      <dgm:prSet/>
      <dgm:spPr/>
      <dgm:t>
        <a:bodyPr/>
        <a:lstStyle/>
        <a:p>
          <a:pPr rtl="0"/>
          <a:r>
            <a:rPr lang="en-US" dirty="0" smtClean="0"/>
            <a:t>If you consistently choose work over school, your school performance will suffer.  (In a perfect world, you wouldn’t have to make this choice.)</a:t>
          </a:r>
          <a:endParaRPr lang="en-US" dirty="0"/>
        </a:p>
      </dgm:t>
    </dgm:pt>
    <dgm:pt modelId="{1AA9B312-0F4C-407B-9116-4C9CA0733229}" type="parTrans" cxnId="{2A5540D2-FCA3-4387-A192-08884A599A27}">
      <dgm:prSet/>
      <dgm:spPr/>
      <dgm:t>
        <a:bodyPr/>
        <a:lstStyle/>
        <a:p>
          <a:endParaRPr lang="en-US"/>
        </a:p>
      </dgm:t>
    </dgm:pt>
    <dgm:pt modelId="{F3B78E14-B9E0-4C8A-AF55-CFB9E94580F7}" type="sibTrans" cxnId="{2A5540D2-FCA3-4387-A192-08884A599A27}">
      <dgm:prSet/>
      <dgm:spPr/>
      <dgm:t>
        <a:bodyPr/>
        <a:lstStyle/>
        <a:p>
          <a:endParaRPr lang="en-US"/>
        </a:p>
      </dgm:t>
    </dgm:pt>
    <dgm:pt modelId="{27D71AC6-9ECC-4FD1-8671-DD1802C8914F}">
      <dgm:prSet/>
      <dgm:spPr/>
      <dgm:t>
        <a:bodyPr/>
        <a:lstStyle/>
        <a:p>
          <a:pPr rtl="0"/>
          <a:r>
            <a:rPr lang="en-US" dirty="0" smtClean="0"/>
            <a:t>Most professors will </a:t>
          </a:r>
          <a:r>
            <a:rPr lang="en-US" u="sng" dirty="0" smtClean="0"/>
            <a:t>not</a:t>
          </a:r>
          <a:r>
            <a:rPr lang="en-US" dirty="0" smtClean="0"/>
            <a:t> excuse work-related absences or tardiness.  </a:t>
          </a:r>
          <a:endParaRPr lang="en-US" dirty="0"/>
        </a:p>
      </dgm:t>
    </dgm:pt>
    <dgm:pt modelId="{06CF48EC-FBA1-48D4-867D-C74DE3394570}" type="parTrans" cxnId="{1D4C10C8-32F5-418A-A28A-E99ECC9C91B5}">
      <dgm:prSet/>
      <dgm:spPr/>
      <dgm:t>
        <a:bodyPr/>
        <a:lstStyle/>
        <a:p>
          <a:endParaRPr lang="en-US"/>
        </a:p>
      </dgm:t>
    </dgm:pt>
    <dgm:pt modelId="{B7FBD1B5-BEF9-4E1D-8953-28DEC74B050C}" type="sibTrans" cxnId="{1D4C10C8-32F5-418A-A28A-E99ECC9C91B5}">
      <dgm:prSet/>
      <dgm:spPr/>
      <dgm:t>
        <a:bodyPr/>
        <a:lstStyle/>
        <a:p>
          <a:endParaRPr lang="en-US"/>
        </a:p>
      </dgm:t>
    </dgm:pt>
    <dgm:pt modelId="{30EEEC65-4F48-4A6E-A36B-1C3A1A3DEBE8}">
      <dgm:prSet/>
      <dgm:spPr/>
      <dgm:t>
        <a:bodyPr/>
        <a:lstStyle/>
        <a:p>
          <a:pPr rtl="0"/>
          <a:r>
            <a:rPr lang="en-US" smtClean="0"/>
            <a:t>Budget your time carefully. </a:t>
          </a:r>
          <a:endParaRPr lang="en-US"/>
        </a:p>
      </dgm:t>
    </dgm:pt>
    <dgm:pt modelId="{976028FF-86B4-4443-B37F-C997BB2FD481}" type="parTrans" cxnId="{448A65C9-1D7B-4274-88EF-A4C3F7A15AE4}">
      <dgm:prSet/>
      <dgm:spPr/>
      <dgm:t>
        <a:bodyPr/>
        <a:lstStyle/>
        <a:p>
          <a:endParaRPr lang="en-US"/>
        </a:p>
      </dgm:t>
    </dgm:pt>
    <dgm:pt modelId="{87113BC1-12A9-4F64-AC76-2C33C1DE8CC8}" type="sibTrans" cxnId="{448A65C9-1D7B-4274-88EF-A4C3F7A15AE4}">
      <dgm:prSet/>
      <dgm:spPr/>
      <dgm:t>
        <a:bodyPr/>
        <a:lstStyle/>
        <a:p>
          <a:endParaRPr lang="en-US"/>
        </a:p>
      </dgm:t>
    </dgm:pt>
    <dgm:pt modelId="{2169C029-1E2E-48D5-8AD9-91420E3063DA}">
      <dgm:prSet/>
      <dgm:spPr/>
      <dgm:t>
        <a:bodyPr/>
        <a:lstStyle/>
        <a:p>
          <a:pPr rtl="0"/>
          <a:r>
            <a:rPr lang="en-US" smtClean="0"/>
            <a:t>Be clear about your priorities.  </a:t>
          </a:r>
          <a:endParaRPr lang="en-US"/>
        </a:p>
      </dgm:t>
    </dgm:pt>
    <dgm:pt modelId="{7A975CA4-B6EA-4698-ABA5-8EEC33219DBB}" type="parTrans" cxnId="{4A301C93-9DCE-40D7-AFBA-04BD685EC624}">
      <dgm:prSet/>
      <dgm:spPr/>
      <dgm:t>
        <a:bodyPr/>
        <a:lstStyle/>
        <a:p>
          <a:endParaRPr lang="en-US"/>
        </a:p>
      </dgm:t>
    </dgm:pt>
    <dgm:pt modelId="{55A41330-FECB-42BE-8F36-DB67E842C41F}" type="sibTrans" cxnId="{4A301C93-9DCE-40D7-AFBA-04BD685EC624}">
      <dgm:prSet/>
      <dgm:spPr/>
      <dgm:t>
        <a:bodyPr/>
        <a:lstStyle/>
        <a:p>
          <a:endParaRPr lang="en-US"/>
        </a:p>
      </dgm:t>
    </dgm:pt>
    <dgm:pt modelId="{B10EDA8A-CD31-44C8-A871-E8A23F59D583}">
      <dgm:prSet/>
      <dgm:spPr/>
      <dgm:t>
        <a:bodyPr/>
        <a:lstStyle/>
        <a:p>
          <a:pPr rtl="0"/>
          <a:r>
            <a:rPr lang="en-US" smtClean="0"/>
            <a:t>Try to balance the different demands on your time. </a:t>
          </a:r>
          <a:endParaRPr lang="en-US"/>
        </a:p>
      </dgm:t>
    </dgm:pt>
    <dgm:pt modelId="{4269B3EA-1EF1-4F5C-82D1-152ABA94DD9A}" type="parTrans" cxnId="{E196D287-7745-4884-ACB9-C4B5BB1BAE4B}">
      <dgm:prSet/>
      <dgm:spPr/>
      <dgm:t>
        <a:bodyPr/>
        <a:lstStyle/>
        <a:p>
          <a:endParaRPr lang="en-US"/>
        </a:p>
      </dgm:t>
    </dgm:pt>
    <dgm:pt modelId="{A9E38B46-6FCF-48C2-AFF1-94B87244CF39}" type="sibTrans" cxnId="{E196D287-7745-4884-ACB9-C4B5BB1BAE4B}">
      <dgm:prSet/>
      <dgm:spPr/>
      <dgm:t>
        <a:bodyPr/>
        <a:lstStyle/>
        <a:p>
          <a:endParaRPr lang="en-US"/>
        </a:p>
      </dgm:t>
    </dgm:pt>
    <dgm:pt modelId="{735805D4-C39B-450A-A5C4-AC581400EF45}" type="pres">
      <dgm:prSet presAssocID="{2E32792B-1FF7-4193-903E-72DD468A0730}" presName="linear" presStyleCnt="0">
        <dgm:presLayoutVars>
          <dgm:animLvl val="lvl"/>
          <dgm:resizeHandles val="exact"/>
        </dgm:presLayoutVars>
      </dgm:prSet>
      <dgm:spPr/>
      <dgm:t>
        <a:bodyPr/>
        <a:lstStyle/>
        <a:p>
          <a:endParaRPr lang="en-US"/>
        </a:p>
      </dgm:t>
    </dgm:pt>
    <dgm:pt modelId="{C1D5685E-3B02-4D2E-8648-7766BF9B27CE}" type="pres">
      <dgm:prSet presAssocID="{A0086656-4474-42A5-BA6C-AC42BE38156B}" presName="parentText" presStyleLbl="node1" presStyleIdx="0" presStyleCnt="6">
        <dgm:presLayoutVars>
          <dgm:chMax val="0"/>
          <dgm:bulletEnabled val="1"/>
        </dgm:presLayoutVars>
      </dgm:prSet>
      <dgm:spPr/>
      <dgm:t>
        <a:bodyPr/>
        <a:lstStyle/>
        <a:p>
          <a:endParaRPr lang="en-US"/>
        </a:p>
      </dgm:t>
    </dgm:pt>
    <dgm:pt modelId="{77F6405A-0123-4CF9-89E4-C2D623DC90A0}" type="pres">
      <dgm:prSet presAssocID="{69E4AF45-7E27-42E7-A159-7316565F71A3}" presName="spacer" presStyleCnt="0"/>
      <dgm:spPr/>
    </dgm:pt>
    <dgm:pt modelId="{A2876F25-448C-4B14-A19A-1582FE1161B4}" type="pres">
      <dgm:prSet presAssocID="{893755A7-3A29-4159-983A-39B465B2E735}" presName="parentText" presStyleLbl="node1" presStyleIdx="1" presStyleCnt="6">
        <dgm:presLayoutVars>
          <dgm:chMax val="0"/>
          <dgm:bulletEnabled val="1"/>
        </dgm:presLayoutVars>
      </dgm:prSet>
      <dgm:spPr/>
      <dgm:t>
        <a:bodyPr/>
        <a:lstStyle/>
        <a:p>
          <a:endParaRPr lang="en-US"/>
        </a:p>
      </dgm:t>
    </dgm:pt>
    <dgm:pt modelId="{65DEA6B6-7C6A-489A-BD9C-3D799C73FC8E}" type="pres">
      <dgm:prSet presAssocID="{F3B78E14-B9E0-4C8A-AF55-CFB9E94580F7}" presName="spacer" presStyleCnt="0"/>
      <dgm:spPr/>
    </dgm:pt>
    <dgm:pt modelId="{5E58DDE5-B417-4407-9569-24D224996CF6}" type="pres">
      <dgm:prSet presAssocID="{27D71AC6-9ECC-4FD1-8671-DD1802C8914F}" presName="parentText" presStyleLbl="node1" presStyleIdx="2" presStyleCnt="6">
        <dgm:presLayoutVars>
          <dgm:chMax val="0"/>
          <dgm:bulletEnabled val="1"/>
        </dgm:presLayoutVars>
      </dgm:prSet>
      <dgm:spPr/>
      <dgm:t>
        <a:bodyPr/>
        <a:lstStyle/>
        <a:p>
          <a:endParaRPr lang="en-US"/>
        </a:p>
      </dgm:t>
    </dgm:pt>
    <dgm:pt modelId="{6BD8EE67-1AAB-49BC-97B5-6F86D2BADBF3}" type="pres">
      <dgm:prSet presAssocID="{B7FBD1B5-BEF9-4E1D-8953-28DEC74B050C}" presName="spacer" presStyleCnt="0"/>
      <dgm:spPr/>
    </dgm:pt>
    <dgm:pt modelId="{96A469CC-9CED-4D37-BE1A-C3E01B6E5E23}" type="pres">
      <dgm:prSet presAssocID="{30EEEC65-4F48-4A6E-A36B-1C3A1A3DEBE8}" presName="parentText" presStyleLbl="node1" presStyleIdx="3" presStyleCnt="6">
        <dgm:presLayoutVars>
          <dgm:chMax val="0"/>
          <dgm:bulletEnabled val="1"/>
        </dgm:presLayoutVars>
      </dgm:prSet>
      <dgm:spPr/>
      <dgm:t>
        <a:bodyPr/>
        <a:lstStyle/>
        <a:p>
          <a:endParaRPr lang="en-US"/>
        </a:p>
      </dgm:t>
    </dgm:pt>
    <dgm:pt modelId="{CF62347C-17FB-4998-B289-D8CC6D343DF2}" type="pres">
      <dgm:prSet presAssocID="{87113BC1-12A9-4F64-AC76-2C33C1DE8CC8}" presName="spacer" presStyleCnt="0"/>
      <dgm:spPr/>
    </dgm:pt>
    <dgm:pt modelId="{B3DF687C-7A61-4674-B57A-ECBB30B49B16}" type="pres">
      <dgm:prSet presAssocID="{2169C029-1E2E-48D5-8AD9-91420E3063DA}" presName="parentText" presStyleLbl="node1" presStyleIdx="4" presStyleCnt="6">
        <dgm:presLayoutVars>
          <dgm:chMax val="0"/>
          <dgm:bulletEnabled val="1"/>
        </dgm:presLayoutVars>
      </dgm:prSet>
      <dgm:spPr/>
      <dgm:t>
        <a:bodyPr/>
        <a:lstStyle/>
        <a:p>
          <a:endParaRPr lang="en-US"/>
        </a:p>
      </dgm:t>
    </dgm:pt>
    <dgm:pt modelId="{3A67773F-74DD-411D-8F18-9BD81162B9EB}" type="pres">
      <dgm:prSet presAssocID="{55A41330-FECB-42BE-8F36-DB67E842C41F}" presName="spacer" presStyleCnt="0"/>
      <dgm:spPr/>
    </dgm:pt>
    <dgm:pt modelId="{02F5ECC3-797C-44F2-BE62-57D20B4A69DE}" type="pres">
      <dgm:prSet presAssocID="{B10EDA8A-CD31-44C8-A871-E8A23F59D583}" presName="parentText" presStyleLbl="node1" presStyleIdx="5" presStyleCnt="6">
        <dgm:presLayoutVars>
          <dgm:chMax val="0"/>
          <dgm:bulletEnabled val="1"/>
        </dgm:presLayoutVars>
      </dgm:prSet>
      <dgm:spPr/>
      <dgm:t>
        <a:bodyPr/>
        <a:lstStyle/>
        <a:p>
          <a:endParaRPr lang="en-US"/>
        </a:p>
      </dgm:t>
    </dgm:pt>
  </dgm:ptLst>
  <dgm:cxnLst>
    <dgm:cxn modelId="{0225A9CE-65B6-442E-869A-0B4F765ACAB3}" type="presOf" srcId="{2E32792B-1FF7-4193-903E-72DD468A0730}" destId="{735805D4-C39B-450A-A5C4-AC581400EF45}" srcOrd="0" destOrd="0" presId="urn:microsoft.com/office/officeart/2005/8/layout/vList2"/>
    <dgm:cxn modelId="{2A5540D2-FCA3-4387-A192-08884A599A27}" srcId="{2E32792B-1FF7-4193-903E-72DD468A0730}" destId="{893755A7-3A29-4159-983A-39B465B2E735}" srcOrd="1" destOrd="0" parTransId="{1AA9B312-0F4C-407B-9116-4C9CA0733229}" sibTransId="{F3B78E14-B9E0-4C8A-AF55-CFB9E94580F7}"/>
    <dgm:cxn modelId="{DE68D61B-9AC0-4561-A374-3861B0C02212}" srcId="{2E32792B-1FF7-4193-903E-72DD468A0730}" destId="{A0086656-4474-42A5-BA6C-AC42BE38156B}" srcOrd="0" destOrd="0" parTransId="{4AD0C202-0175-4D28-98E7-40847A9B3F53}" sibTransId="{69E4AF45-7E27-42E7-A159-7316565F71A3}"/>
    <dgm:cxn modelId="{A94F9D6A-6747-4C9F-96A1-326CF741E097}" type="presOf" srcId="{A0086656-4474-42A5-BA6C-AC42BE38156B}" destId="{C1D5685E-3B02-4D2E-8648-7766BF9B27CE}" srcOrd="0" destOrd="0" presId="urn:microsoft.com/office/officeart/2005/8/layout/vList2"/>
    <dgm:cxn modelId="{448A65C9-1D7B-4274-88EF-A4C3F7A15AE4}" srcId="{2E32792B-1FF7-4193-903E-72DD468A0730}" destId="{30EEEC65-4F48-4A6E-A36B-1C3A1A3DEBE8}" srcOrd="3" destOrd="0" parTransId="{976028FF-86B4-4443-B37F-C997BB2FD481}" sibTransId="{87113BC1-12A9-4F64-AC76-2C33C1DE8CC8}"/>
    <dgm:cxn modelId="{E196D287-7745-4884-ACB9-C4B5BB1BAE4B}" srcId="{2E32792B-1FF7-4193-903E-72DD468A0730}" destId="{B10EDA8A-CD31-44C8-A871-E8A23F59D583}" srcOrd="5" destOrd="0" parTransId="{4269B3EA-1EF1-4F5C-82D1-152ABA94DD9A}" sibTransId="{A9E38B46-6FCF-48C2-AFF1-94B87244CF39}"/>
    <dgm:cxn modelId="{DA881C1E-E12A-432A-B9AC-C9AF33AD23A1}" type="presOf" srcId="{2169C029-1E2E-48D5-8AD9-91420E3063DA}" destId="{B3DF687C-7A61-4674-B57A-ECBB30B49B16}" srcOrd="0" destOrd="0" presId="urn:microsoft.com/office/officeart/2005/8/layout/vList2"/>
    <dgm:cxn modelId="{9CEFEF67-BF06-41E8-9356-9376C9C0BBCB}" type="presOf" srcId="{27D71AC6-9ECC-4FD1-8671-DD1802C8914F}" destId="{5E58DDE5-B417-4407-9569-24D224996CF6}" srcOrd="0" destOrd="0" presId="urn:microsoft.com/office/officeart/2005/8/layout/vList2"/>
    <dgm:cxn modelId="{A0759917-6833-4972-875F-3DCF32E48C8B}" type="presOf" srcId="{B10EDA8A-CD31-44C8-A871-E8A23F59D583}" destId="{02F5ECC3-797C-44F2-BE62-57D20B4A69DE}" srcOrd="0" destOrd="0" presId="urn:microsoft.com/office/officeart/2005/8/layout/vList2"/>
    <dgm:cxn modelId="{1D4C10C8-32F5-418A-A28A-E99ECC9C91B5}" srcId="{2E32792B-1FF7-4193-903E-72DD468A0730}" destId="{27D71AC6-9ECC-4FD1-8671-DD1802C8914F}" srcOrd="2" destOrd="0" parTransId="{06CF48EC-FBA1-48D4-867D-C74DE3394570}" sibTransId="{B7FBD1B5-BEF9-4E1D-8953-28DEC74B050C}"/>
    <dgm:cxn modelId="{45F9F6A0-C9D3-4967-BF35-836352971DC8}" type="presOf" srcId="{893755A7-3A29-4159-983A-39B465B2E735}" destId="{A2876F25-448C-4B14-A19A-1582FE1161B4}" srcOrd="0" destOrd="0" presId="urn:microsoft.com/office/officeart/2005/8/layout/vList2"/>
    <dgm:cxn modelId="{4A301C93-9DCE-40D7-AFBA-04BD685EC624}" srcId="{2E32792B-1FF7-4193-903E-72DD468A0730}" destId="{2169C029-1E2E-48D5-8AD9-91420E3063DA}" srcOrd="4" destOrd="0" parTransId="{7A975CA4-B6EA-4698-ABA5-8EEC33219DBB}" sibTransId="{55A41330-FECB-42BE-8F36-DB67E842C41F}"/>
    <dgm:cxn modelId="{B78A8FA4-250C-48A7-9CCD-6AF6E5249AC0}" type="presOf" srcId="{30EEEC65-4F48-4A6E-A36B-1C3A1A3DEBE8}" destId="{96A469CC-9CED-4D37-BE1A-C3E01B6E5E23}" srcOrd="0" destOrd="0" presId="urn:microsoft.com/office/officeart/2005/8/layout/vList2"/>
    <dgm:cxn modelId="{8F0DFE6A-70EF-44B4-A661-82855A214E91}" type="presParOf" srcId="{735805D4-C39B-450A-A5C4-AC581400EF45}" destId="{C1D5685E-3B02-4D2E-8648-7766BF9B27CE}" srcOrd="0" destOrd="0" presId="urn:microsoft.com/office/officeart/2005/8/layout/vList2"/>
    <dgm:cxn modelId="{8925BAA2-08C0-4591-A03E-90A97EABF4A6}" type="presParOf" srcId="{735805D4-C39B-450A-A5C4-AC581400EF45}" destId="{77F6405A-0123-4CF9-89E4-C2D623DC90A0}" srcOrd="1" destOrd="0" presId="urn:microsoft.com/office/officeart/2005/8/layout/vList2"/>
    <dgm:cxn modelId="{A993358A-3917-4930-8596-327211DA9F72}" type="presParOf" srcId="{735805D4-C39B-450A-A5C4-AC581400EF45}" destId="{A2876F25-448C-4B14-A19A-1582FE1161B4}" srcOrd="2" destOrd="0" presId="urn:microsoft.com/office/officeart/2005/8/layout/vList2"/>
    <dgm:cxn modelId="{1D5D0B74-DF59-4C74-957D-F68878C6AAF6}" type="presParOf" srcId="{735805D4-C39B-450A-A5C4-AC581400EF45}" destId="{65DEA6B6-7C6A-489A-BD9C-3D799C73FC8E}" srcOrd="3" destOrd="0" presId="urn:microsoft.com/office/officeart/2005/8/layout/vList2"/>
    <dgm:cxn modelId="{A1ED0782-FB80-439A-BF00-60E80B659976}" type="presParOf" srcId="{735805D4-C39B-450A-A5C4-AC581400EF45}" destId="{5E58DDE5-B417-4407-9569-24D224996CF6}" srcOrd="4" destOrd="0" presId="urn:microsoft.com/office/officeart/2005/8/layout/vList2"/>
    <dgm:cxn modelId="{732EA8B9-E008-461A-931C-51CB1C2D93DF}" type="presParOf" srcId="{735805D4-C39B-450A-A5C4-AC581400EF45}" destId="{6BD8EE67-1AAB-49BC-97B5-6F86D2BADBF3}" srcOrd="5" destOrd="0" presId="urn:microsoft.com/office/officeart/2005/8/layout/vList2"/>
    <dgm:cxn modelId="{34B2E7B6-7A38-42B5-A381-327B0AC85610}" type="presParOf" srcId="{735805D4-C39B-450A-A5C4-AC581400EF45}" destId="{96A469CC-9CED-4D37-BE1A-C3E01B6E5E23}" srcOrd="6" destOrd="0" presId="urn:microsoft.com/office/officeart/2005/8/layout/vList2"/>
    <dgm:cxn modelId="{62F02C0D-B0F0-413A-A33E-AAC38C35FB87}" type="presParOf" srcId="{735805D4-C39B-450A-A5C4-AC581400EF45}" destId="{CF62347C-17FB-4998-B289-D8CC6D343DF2}" srcOrd="7" destOrd="0" presId="urn:microsoft.com/office/officeart/2005/8/layout/vList2"/>
    <dgm:cxn modelId="{02181D61-044A-4B11-9F89-B7276314FEE5}" type="presParOf" srcId="{735805D4-C39B-450A-A5C4-AC581400EF45}" destId="{B3DF687C-7A61-4674-B57A-ECBB30B49B16}" srcOrd="8" destOrd="0" presId="urn:microsoft.com/office/officeart/2005/8/layout/vList2"/>
    <dgm:cxn modelId="{F7DA78A1-2FC0-47FB-A763-65A544DBCE23}" type="presParOf" srcId="{735805D4-C39B-450A-A5C4-AC581400EF45}" destId="{3A67773F-74DD-411D-8F18-9BD81162B9EB}" srcOrd="9" destOrd="0" presId="urn:microsoft.com/office/officeart/2005/8/layout/vList2"/>
    <dgm:cxn modelId="{2A3741C7-DAB7-4861-B6C1-A841FF1118CA}" type="presParOf" srcId="{735805D4-C39B-450A-A5C4-AC581400EF45}" destId="{02F5ECC3-797C-44F2-BE62-57D20B4A69D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DD0290-0B48-42D6-9DD6-06EB8132309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FFF1980-7880-43F9-837A-27A78160FC7A}">
      <dgm:prSet/>
      <dgm:spPr/>
      <dgm:t>
        <a:bodyPr/>
        <a:lstStyle/>
        <a:p>
          <a:pPr rtl="0"/>
          <a:r>
            <a:rPr lang="en-US" smtClean="0"/>
            <a:t>Even if you are living at home when you are in college, you are still assumed to be an independent adult. </a:t>
          </a:r>
          <a:endParaRPr lang="en-US"/>
        </a:p>
      </dgm:t>
    </dgm:pt>
    <dgm:pt modelId="{B67D3AFF-CCF4-4429-AC38-D280DDB83C07}" type="parTrans" cxnId="{291FB57B-9863-484F-BD88-812C726FC2F9}">
      <dgm:prSet/>
      <dgm:spPr/>
      <dgm:t>
        <a:bodyPr/>
        <a:lstStyle/>
        <a:p>
          <a:endParaRPr lang="en-US"/>
        </a:p>
      </dgm:t>
    </dgm:pt>
    <dgm:pt modelId="{F09440F4-AD27-4887-97CD-78D196983BD0}" type="sibTrans" cxnId="{291FB57B-9863-484F-BD88-812C726FC2F9}">
      <dgm:prSet/>
      <dgm:spPr/>
      <dgm:t>
        <a:bodyPr/>
        <a:lstStyle/>
        <a:p>
          <a:endParaRPr lang="en-US"/>
        </a:p>
      </dgm:t>
    </dgm:pt>
    <dgm:pt modelId="{C13759A4-E648-43BF-B93A-352736A8EEA0}">
      <dgm:prSet/>
      <dgm:spPr/>
      <dgm:t>
        <a:bodyPr/>
        <a:lstStyle/>
        <a:p>
          <a:pPr rtl="0"/>
          <a:r>
            <a:rPr lang="en-US" smtClean="0"/>
            <a:t>Your instructors are not legally allowed to talk to your parents about you.</a:t>
          </a:r>
          <a:endParaRPr lang="en-US"/>
        </a:p>
      </dgm:t>
    </dgm:pt>
    <dgm:pt modelId="{987E3BF9-65C5-465B-8538-22927F571A3A}" type="parTrans" cxnId="{119AB406-6B06-4A37-8DD6-EFA80120167B}">
      <dgm:prSet/>
      <dgm:spPr/>
      <dgm:t>
        <a:bodyPr/>
        <a:lstStyle/>
        <a:p>
          <a:endParaRPr lang="en-US"/>
        </a:p>
      </dgm:t>
    </dgm:pt>
    <dgm:pt modelId="{AAD29A63-102B-47CA-A840-4895C8144A47}" type="sibTrans" cxnId="{119AB406-6B06-4A37-8DD6-EFA80120167B}">
      <dgm:prSet/>
      <dgm:spPr/>
      <dgm:t>
        <a:bodyPr/>
        <a:lstStyle/>
        <a:p>
          <a:endParaRPr lang="en-US"/>
        </a:p>
      </dgm:t>
    </dgm:pt>
    <dgm:pt modelId="{BD523F11-C085-40A8-8D84-F07E153E6AB6}">
      <dgm:prSet/>
      <dgm:spPr/>
      <dgm:t>
        <a:bodyPr/>
        <a:lstStyle/>
        <a:p>
          <a:pPr rtl="0"/>
          <a:r>
            <a:rPr lang="en-US" smtClean="0"/>
            <a:t>Letters of “excuse” from your parents don’t count.</a:t>
          </a:r>
          <a:endParaRPr lang="en-US"/>
        </a:p>
      </dgm:t>
    </dgm:pt>
    <dgm:pt modelId="{D47B9855-BF13-4341-AD9A-31FF069534FD}" type="parTrans" cxnId="{4FE5FFA2-9F94-4DB5-A96B-B4E4C32B11E3}">
      <dgm:prSet/>
      <dgm:spPr/>
      <dgm:t>
        <a:bodyPr/>
        <a:lstStyle/>
        <a:p>
          <a:endParaRPr lang="en-US"/>
        </a:p>
      </dgm:t>
    </dgm:pt>
    <dgm:pt modelId="{2FA532BA-01F9-4258-9055-96FC3E8CE972}" type="sibTrans" cxnId="{4FE5FFA2-9F94-4DB5-A96B-B4E4C32B11E3}">
      <dgm:prSet/>
      <dgm:spPr/>
      <dgm:t>
        <a:bodyPr/>
        <a:lstStyle/>
        <a:p>
          <a:endParaRPr lang="en-US"/>
        </a:p>
      </dgm:t>
    </dgm:pt>
    <dgm:pt modelId="{A9B8FCF4-07DC-4BFD-AF8F-FE8724AE629C}">
      <dgm:prSet/>
      <dgm:spPr/>
      <dgm:t>
        <a:bodyPr/>
        <a:lstStyle/>
        <a:p>
          <a:pPr rtl="0"/>
          <a:r>
            <a:rPr lang="en-US" smtClean="0"/>
            <a:t>Your parents may be what is making it possible for you to go to college and you should always be grateful.</a:t>
          </a:r>
          <a:endParaRPr lang="en-US"/>
        </a:p>
      </dgm:t>
    </dgm:pt>
    <dgm:pt modelId="{6914C737-8173-4082-B69C-A521D42E3D3D}" type="parTrans" cxnId="{1C762260-D589-40A6-8E21-2BEEACE8206A}">
      <dgm:prSet/>
      <dgm:spPr/>
      <dgm:t>
        <a:bodyPr/>
        <a:lstStyle/>
        <a:p>
          <a:endParaRPr lang="en-US"/>
        </a:p>
      </dgm:t>
    </dgm:pt>
    <dgm:pt modelId="{25CCFA98-AC95-4674-A77C-D390F88158A9}" type="sibTrans" cxnId="{1C762260-D589-40A6-8E21-2BEEACE8206A}">
      <dgm:prSet/>
      <dgm:spPr/>
      <dgm:t>
        <a:bodyPr/>
        <a:lstStyle/>
        <a:p>
          <a:endParaRPr lang="en-US"/>
        </a:p>
      </dgm:t>
    </dgm:pt>
    <dgm:pt modelId="{BEFEC623-3CB5-4C9D-9D08-DC7C04566E55}">
      <dgm:prSet custT="1"/>
      <dgm:spPr/>
      <dgm:t>
        <a:bodyPr/>
        <a:lstStyle/>
        <a:p>
          <a:pPr algn="ctr" rtl="0"/>
          <a:r>
            <a:rPr lang="en-US" sz="2400" dirty="0" smtClean="0"/>
            <a:t>But this is your education; not theirs.</a:t>
          </a:r>
          <a:endParaRPr lang="en-US" sz="2400" dirty="0"/>
        </a:p>
      </dgm:t>
    </dgm:pt>
    <dgm:pt modelId="{B6181027-3D95-490A-98B1-F66626CE7F5B}" type="parTrans" cxnId="{9147F670-EC86-4AD6-8744-F203D4AC631C}">
      <dgm:prSet/>
      <dgm:spPr/>
      <dgm:t>
        <a:bodyPr/>
        <a:lstStyle/>
        <a:p>
          <a:endParaRPr lang="en-US"/>
        </a:p>
      </dgm:t>
    </dgm:pt>
    <dgm:pt modelId="{84B21B0C-34B0-4071-9F51-FE19076BD879}" type="sibTrans" cxnId="{9147F670-EC86-4AD6-8744-F203D4AC631C}">
      <dgm:prSet/>
      <dgm:spPr/>
      <dgm:t>
        <a:bodyPr/>
        <a:lstStyle/>
        <a:p>
          <a:endParaRPr lang="en-US"/>
        </a:p>
      </dgm:t>
    </dgm:pt>
    <dgm:pt modelId="{8AE7895B-430B-4A1C-86D9-6EB9227E9491}" type="pres">
      <dgm:prSet presAssocID="{C0DD0290-0B48-42D6-9DD6-06EB8132309B}" presName="vert0" presStyleCnt="0">
        <dgm:presLayoutVars>
          <dgm:dir/>
          <dgm:animOne val="branch"/>
          <dgm:animLvl val="lvl"/>
        </dgm:presLayoutVars>
      </dgm:prSet>
      <dgm:spPr/>
      <dgm:t>
        <a:bodyPr/>
        <a:lstStyle/>
        <a:p>
          <a:endParaRPr lang="en-US"/>
        </a:p>
      </dgm:t>
    </dgm:pt>
    <dgm:pt modelId="{3125F9CD-FE11-4B03-B5C7-48BF3216CFB3}" type="pres">
      <dgm:prSet presAssocID="{9FFF1980-7880-43F9-837A-27A78160FC7A}" presName="thickLine" presStyleLbl="alignNode1" presStyleIdx="0" presStyleCnt="5"/>
      <dgm:spPr/>
    </dgm:pt>
    <dgm:pt modelId="{E4CEA990-8D6E-4875-85AB-1D4895B3E104}" type="pres">
      <dgm:prSet presAssocID="{9FFF1980-7880-43F9-837A-27A78160FC7A}" presName="horz1" presStyleCnt="0"/>
      <dgm:spPr/>
    </dgm:pt>
    <dgm:pt modelId="{0CC743DC-9B08-494C-885E-5B67D640A02F}" type="pres">
      <dgm:prSet presAssocID="{9FFF1980-7880-43F9-837A-27A78160FC7A}" presName="tx1" presStyleLbl="revTx" presStyleIdx="0" presStyleCnt="5"/>
      <dgm:spPr/>
      <dgm:t>
        <a:bodyPr/>
        <a:lstStyle/>
        <a:p>
          <a:endParaRPr lang="en-US"/>
        </a:p>
      </dgm:t>
    </dgm:pt>
    <dgm:pt modelId="{494AE04E-09E5-4030-A958-07EFA02CD03F}" type="pres">
      <dgm:prSet presAssocID="{9FFF1980-7880-43F9-837A-27A78160FC7A}" presName="vert1" presStyleCnt="0"/>
      <dgm:spPr/>
    </dgm:pt>
    <dgm:pt modelId="{9E9C65B6-8BC9-4772-8685-1272CE0DC160}" type="pres">
      <dgm:prSet presAssocID="{C13759A4-E648-43BF-B93A-352736A8EEA0}" presName="thickLine" presStyleLbl="alignNode1" presStyleIdx="1" presStyleCnt="5"/>
      <dgm:spPr/>
    </dgm:pt>
    <dgm:pt modelId="{A0A1AE20-BCD7-4927-B20B-5F02C46758B0}" type="pres">
      <dgm:prSet presAssocID="{C13759A4-E648-43BF-B93A-352736A8EEA0}" presName="horz1" presStyleCnt="0"/>
      <dgm:spPr/>
    </dgm:pt>
    <dgm:pt modelId="{3EB48F19-351A-48F9-8972-1EB88B98BAD2}" type="pres">
      <dgm:prSet presAssocID="{C13759A4-E648-43BF-B93A-352736A8EEA0}" presName="tx1" presStyleLbl="revTx" presStyleIdx="1" presStyleCnt="5"/>
      <dgm:spPr/>
      <dgm:t>
        <a:bodyPr/>
        <a:lstStyle/>
        <a:p>
          <a:endParaRPr lang="en-US"/>
        </a:p>
      </dgm:t>
    </dgm:pt>
    <dgm:pt modelId="{14944BD7-B6DC-4054-A052-2ECDB299CE33}" type="pres">
      <dgm:prSet presAssocID="{C13759A4-E648-43BF-B93A-352736A8EEA0}" presName="vert1" presStyleCnt="0"/>
      <dgm:spPr/>
    </dgm:pt>
    <dgm:pt modelId="{31184CA0-4CF8-4CD2-B349-F089C03A557D}" type="pres">
      <dgm:prSet presAssocID="{BD523F11-C085-40A8-8D84-F07E153E6AB6}" presName="thickLine" presStyleLbl="alignNode1" presStyleIdx="2" presStyleCnt="5"/>
      <dgm:spPr/>
    </dgm:pt>
    <dgm:pt modelId="{8FCD5558-720F-4547-B1C9-ADC42D3A3CEC}" type="pres">
      <dgm:prSet presAssocID="{BD523F11-C085-40A8-8D84-F07E153E6AB6}" presName="horz1" presStyleCnt="0"/>
      <dgm:spPr/>
    </dgm:pt>
    <dgm:pt modelId="{CA322A93-E550-4881-8A94-B6C6EB6BCACD}" type="pres">
      <dgm:prSet presAssocID="{BD523F11-C085-40A8-8D84-F07E153E6AB6}" presName="tx1" presStyleLbl="revTx" presStyleIdx="2" presStyleCnt="5"/>
      <dgm:spPr/>
      <dgm:t>
        <a:bodyPr/>
        <a:lstStyle/>
        <a:p>
          <a:endParaRPr lang="en-US"/>
        </a:p>
      </dgm:t>
    </dgm:pt>
    <dgm:pt modelId="{B8327388-C104-4414-8B9F-F8188BAA7AAD}" type="pres">
      <dgm:prSet presAssocID="{BD523F11-C085-40A8-8D84-F07E153E6AB6}" presName="vert1" presStyleCnt="0"/>
      <dgm:spPr/>
    </dgm:pt>
    <dgm:pt modelId="{C1CE812D-23B9-488B-B924-48481E5B879F}" type="pres">
      <dgm:prSet presAssocID="{A9B8FCF4-07DC-4BFD-AF8F-FE8724AE629C}" presName="thickLine" presStyleLbl="alignNode1" presStyleIdx="3" presStyleCnt="5"/>
      <dgm:spPr/>
    </dgm:pt>
    <dgm:pt modelId="{AD8AC746-81B8-49C7-95CC-A34207775856}" type="pres">
      <dgm:prSet presAssocID="{A9B8FCF4-07DC-4BFD-AF8F-FE8724AE629C}" presName="horz1" presStyleCnt="0"/>
      <dgm:spPr/>
    </dgm:pt>
    <dgm:pt modelId="{5EBE8FEE-A3A4-4B3C-962B-10AB8478A95A}" type="pres">
      <dgm:prSet presAssocID="{A9B8FCF4-07DC-4BFD-AF8F-FE8724AE629C}" presName="tx1" presStyleLbl="revTx" presStyleIdx="3" presStyleCnt="5"/>
      <dgm:spPr/>
      <dgm:t>
        <a:bodyPr/>
        <a:lstStyle/>
        <a:p>
          <a:endParaRPr lang="en-US"/>
        </a:p>
      </dgm:t>
    </dgm:pt>
    <dgm:pt modelId="{4D4C883B-1F44-4CA1-8732-D44A565AEC05}" type="pres">
      <dgm:prSet presAssocID="{A9B8FCF4-07DC-4BFD-AF8F-FE8724AE629C}" presName="vert1" presStyleCnt="0"/>
      <dgm:spPr/>
    </dgm:pt>
    <dgm:pt modelId="{EE40B267-9D88-4EBC-8852-9777DFF5A7A6}" type="pres">
      <dgm:prSet presAssocID="{BEFEC623-3CB5-4C9D-9D08-DC7C04566E55}" presName="thickLine" presStyleLbl="alignNode1" presStyleIdx="4" presStyleCnt="5"/>
      <dgm:spPr/>
    </dgm:pt>
    <dgm:pt modelId="{2C11DF3F-AA94-497A-BB7F-D4362AB1BCB4}" type="pres">
      <dgm:prSet presAssocID="{BEFEC623-3CB5-4C9D-9D08-DC7C04566E55}" presName="horz1" presStyleCnt="0"/>
      <dgm:spPr/>
    </dgm:pt>
    <dgm:pt modelId="{70B35B4E-322D-46E1-B91A-B8F50BE9C8ED}" type="pres">
      <dgm:prSet presAssocID="{BEFEC623-3CB5-4C9D-9D08-DC7C04566E55}" presName="tx1" presStyleLbl="revTx" presStyleIdx="4" presStyleCnt="5"/>
      <dgm:spPr/>
      <dgm:t>
        <a:bodyPr/>
        <a:lstStyle/>
        <a:p>
          <a:endParaRPr lang="en-US"/>
        </a:p>
      </dgm:t>
    </dgm:pt>
    <dgm:pt modelId="{CAA26A35-5879-424A-80F4-5C7379806D8D}" type="pres">
      <dgm:prSet presAssocID="{BEFEC623-3CB5-4C9D-9D08-DC7C04566E55}" presName="vert1" presStyleCnt="0"/>
      <dgm:spPr/>
    </dgm:pt>
  </dgm:ptLst>
  <dgm:cxnLst>
    <dgm:cxn modelId="{EBAE9219-FDE0-4EBB-B8DA-006D31AE479C}" type="presOf" srcId="{C13759A4-E648-43BF-B93A-352736A8EEA0}" destId="{3EB48F19-351A-48F9-8972-1EB88B98BAD2}" srcOrd="0" destOrd="0" presId="urn:microsoft.com/office/officeart/2008/layout/LinedList"/>
    <dgm:cxn modelId="{4521C790-563D-43C1-B206-14D826EC9203}" type="presOf" srcId="{C0DD0290-0B48-42D6-9DD6-06EB8132309B}" destId="{8AE7895B-430B-4A1C-86D9-6EB9227E9491}" srcOrd="0" destOrd="0" presId="urn:microsoft.com/office/officeart/2008/layout/LinedList"/>
    <dgm:cxn modelId="{1C762260-D589-40A6-8E21-2BEEACE8206A}" srcId="{C0DD0290-0B48-42D6-9DD6-06EB8132309B}" destId="{A9B8FCF4-07DC-4BFD-AF8F-FE8724AE629C}" srcOrd="3" destOrd="0" parTransId="{6914C737-8173-4082-B69C-A521D42E3D3D}" sibTransId="{25CCFA98-AC95-4674-A77C-D390F88158A9}"/>
    <dgm:cxn modelId="{4FE5FFA2-9F94-4DB5-A96B-B4E4C32B11E3}" srcId="{C0DD0290-0B48-42D6-9DD6-06EB8132309B}" destId="{BD523F11-C085-40A8-8D84-F07E153E6AB6}" srcOrd="2" destOrd="0" parTransId="{D47B9855-BF13-4341-AD9A-31FF069534FD}" sibTransId="{2FA532BA-01F9-4258-9055-96FC3E8CE972}"/>
    <dgm:cxn modelId="{4F78B311-5068-4768-B800-27567E543C46}" type="presOf" srcId="{9FFF1980-7880-43F9-837A-27A78160FC7A}" destId="{0CC743DC-9B08-494C-885E-5B67D640A02F}" srcOrd="0" destOrd="0" presId="urn:microsoft.com/office/officeart/2008/layout/LinedList"/>
    <dgm:cxn modelId="{291FB57B-9863-484F-BD88-812C726FC2F9}" srcId="{C0DD0290-0B48-42D6-9DD6-06EB8132309B}" destId="{9FFF1980-7880-43F9-837A-27A78160FC7A}" srcOrd="0" destOrd="0" parTransId="{B67D3AFF-CCF4-4429-AC38-D280DDB83C07}" sibTransId="{F09440F4-AD27-4887-97CD-78D196983BD0}"/>
    <dgm:cxn modelId="{2DE48587-6120-495A-9E1C-86A32CEF58D3}" type="presOf" srcId="{A9B8FCF4-07DC-4BFD-AF8F-FE8724AE629C}" destId="{5EBE8FEE-A3A4-4B3C-962B-10AB8478A95A}" srcOrd="0" destOrd="0" presId="urn:microsoft.com/office/officeart/2008/layout/LinedList"/>
    <dgm:cxn modelId="{9147F670-EC86-4AD6-8744-F203D4AC631C}" srcId="{C0DD0290-0B48-42D6-9DD6-06EB8132309B}" destId="{BEFEC623-3CB5-4C9D-9D08-DC7C04566E55}" srcOrd="4" destOrd="0" parTransId="{B6181027-3D95-490A-98B1-F66626CE7F5B}" sibTransId="{84B21B0C-34B0-4071-9F51-FE19076BD879}"/>
    <dgm:cxn modelId="{1BBBE9BA-3D3A-42E7-B9B8-2E11B771D5C3}" type="presOf" srcId="{BEFEC623-3CB5-4C9D-9D08-DC7C04566E55}" destId="{70B35B4E-322D-46E1-B91A-B8F50BE9C8ED}" srcOrd="0" destOrd="0" presId="urn:microsoft.com/office/officeart/2008/layout/LinedList"/>
    <dgm:cxn modelId="{B36F55A4-129B-462A-8D58-B8561B2EC35D}" type="presOf" srcId="{BD523F11-C085-40A8-8D84-F07E153E6AB6}" destId="{CA322A93-E550-4881-8A94-B6C6EB6BCACD}" srcOrd="0" destOrd="0" presId="urn:microsoft.com/office/officeart/2008/layout/LinedList"/>
    <dgm:cxn modelId="{119AB406-6B06-4A37-8DD6-EFA80120167B}" srcId="{C0DD0290-0B48-42D6-9DD6-06EB8132309B}" destId="{C13759A4-E648-43BF-B93A-352736A8EEA0}" srcOrd="1" destOrd="0" parTransId="{987E3BF9-65C5-465B-8538-22927F571A3A}" sibTransId="{AAD29A63-102B-47CA-A840-4895C8144A47}"/>
    <dgm:cxn modelId="{E0B6A41D-3F80-4ACB-B922-E12223C4FAC7}" type="presParOf" srcId="{8AE7895B-430B-4A1C-86D9-6EB9227E9491}" destId="{3125F9CD-FE11-4B03-B5C7-48BF3216CFB3}" srcOrd="0" destOrd="0" presId="urn:microsoft.com/office/officeart/2008/layout/LinedList"/>
    <dgm:cxn modelId="{A99C36C8-0DA0-4679-8151-D67BC5F6CCE7}" type="presParOf" srcId="{8AE7895B-430B-4A1C-86D9-6EB9227E9491}" destId="{E4CEA990-8D6E-4875-85AB-1D4895B3E104}" srcOrd="1" destOrd="0" presId="urn:microsoft.com/office/officeart/2008/layout/LinedList"/>
    <dgm:cxn modelId="{FBD10679-16A9-40D4-9D2F-DBFACE6A834B}" type="presParOf" srcId="{E4CEA990-8D6E-4875-85AB-1D4895B3E104}" destId="{0CC743DC-9B08-494C-885E-5B67D640A02F}" srcOrd="0" destOrd="0" presId="urn:microsoft.com/office/officeart/2008/layout/LinedList"/>
    <dgm:cxn modelId="{DFFC06CF-1364-455B-8D3F-B777A3D52D95}" type="presParOf" srcId="{E4CEA990-8D6E-4875-85AB-1D4895B3E104}" destId="{494AE04E-09E5-4030-A958-07EFA02CD03F}" srcOrd="1" destOrd="0" presId="urn:microsoft.com/office/officeart/2008/layout/LinedList"/>
    <dgm:cxn modelId="{43E9EC3B-DEC5-4E13-93BB-AD36871882B5}" type="presParOf" srcId="{8AE7895B-430B-4A1C-86D9-6EB9227E9491}" destId="{9E9C65B6-8BC9-4772-8685-1272CE0DC160}" srcOrd="2" destOrd="0" presId="urn:microsoft.com/office/officeart/2008/layout/LinedList"/>
    <dgm:cxn modelId="{9D4AC3EF-69AB-4653-88DF-C82A33B8A3FA}" type="presParOf" srcId="{8AE7895B-430B-4A1C-86D9-6EB9227E9491}" destId="{A0A1AE20-BCD7-4927-B20B-5F02C46758B0}" srcOrd="3" destOrd="0" presId="urn:microsoft.com/office/officeart/2008/layout/LinedList"/>
    <dgm:cxn modelId="{3CFE4CE9-DFA8-4195-A122-C11888F632D4}" type="presParOf" srcId="{A0A1AE20-BCD7-4927-B20B-5F02C46758B0}" destId="{3EB48F19-351A-48F9-8972-1EB88B98BAD2}" srcOrd="0" destOrd="0" presId="urn:microsoft.com/office/officeart/2008/layout/LinedList"/>
    <dgm:cxn modelId="{50AE39F3-6992-43F0-8A24-B272BF69C289}" type="presParOf" srcId="{A0A1AE20-BCD7-4927-B20B-5F02C46758B0}" destId="{14944BD7-B6DC-4054-A052-2ECDB299CE33}" srcOrd="1" destOrd="0" presId="urn:microsoft.com/office/officeart/2008/layout/LinedList"/>
    <dgm:cxn modelId="{691CCBDB-DAF2-4140-BCB2-BB8F8B47A0C7}" type="presParOf" srcId="{8AE7895B-430B-4A1C-86D9-6EB9227E9491}" destId="{31184CA0-4CF8-4CD2-B349-F089C03A557D}" srcOrd="4" destOrd="0" presId="urn:microsoft.com/office/officeart/2008/layout/LinedList"/>
    <dgm:cxn modelId="{360CA322-6D27-48E2-BAA0-C45906861CD7}" type="presParOf" srcId="{8AE7895B-430B-4A1C-86D9-6EB9227E9491}" destId="{8FCD5558-720F-4547-B1C9-ADC42D3A3CEC}" srcOrd="5" destOrd="0" presId="urn:microsoft.com/office/officeart/2008/layout/LinedList"/>
    <dgm:cxn modelId="{ECA94390-2A3F-433B-AD1F-B5467224B473}" type="presParOf" srcId="{8FCD5558-720F-4547-B1C9-ADC42D3A3CEC}" destId="{CA322A93-E550-4881-8A94-B6C6EB6BCACD}" srcOrd="0" destOrd="0" presId="urn:microsoft.com/office/officeart/2008/layout/LinedList"/>
    <dgm:cxn modelId="{13511D70-A476-4418-A0E5-DA6BE6A2B85C}" type="presParOf" srcId="{8FCD5558-720F-4547-B1C9-ADC42D3A3CEC}" destId="{B8327388-C104-4414-8B9F-F8188BAA7AAD}" srcOrd="1" destOrd="0" presId="urn:microsoft.com/office/officeart/2008/layout/LinedList"/>
    <dgm:cxn modelId="{8F09FBD3-EC1D-4988-8C06-B09B3DDFFDE0}" type="presParOf" srcId="{8AE7895B-430B-4A1C-86D9-6EB9227E9491}" destId="{C1CE812D-23B9-488B-B924-48481E5B879F}" srcOrd="6" destOrd="0" presId="urn:microsoft.com/office/officeart/2008/layout/LinedList"/>
    <dgm:cxn modelId="{676FBC0C-9D6C-44F2-B36A-2670827E6A7F}" type="presParOf" srcId="{8AE7895B-430B-4A1C-86D9-6EB9227E9491}" destId="{AD8AC746-81B8-49C7-95CC-A34207775856}" srcOrd="7" destOrd="0" presId="urn:microsoft.com/office/officeart/2008/layout/LinedList"/>
    <dgm:cxn modelId="{DEC47F2D-7E49-4734-A5B0-205209D64188}" type="presParOf" srcId="{AD8AC746-81B8-49C7-95CC-A34207775856}" destId="{5EBE8FEE-A3A4-4B3C-962B-10AB8478A95A}" srcOrd="0" destOrd="0" presId="urn:microsoft.com/office/officeart/2008/layout/LinedList"/>
    <dgm:cxn modelId="{4E28EE9C-F69A-4FF8-B9F0-42969A05A813}" type="presParOf" srcId="{AD8AC746-81B8-49C7-95CC-A34207775856}" destId="{4D4C883B-1F44-4CA1-8732-D44A565AEC05}" srcOrd="1" destOrd="0" presId="urn:microsoft.com/office/officeart/2008/layout/LinedList"/>
    <dgm:cxn modelId="{E33B745A-F251-4CAD-928B-BF7204065062}" type="presParOf" srcId="{8AE7895B-430B-4A1C-86D9-6EB9227E9491}" destId="{EE40B267-9D88-4EBC-8852-9777DFF5A7A6}" srcOrd="8" destOrd="0" presId="urn:microsoft.com/office/officeart/2008/layout/LinedList"/>
    <dgm:cxn modelId="{3DC353FC-4802-4A4C-91FE-5B78EBF8C0AA}" type="presParOf" srcId="{8AE7895B-430B-4A1C-86D9-6EB9227E9491}" destId="{2C11DF3F-AA94-497A-BB7F-D4362AB1BCB4}" srcOrd="9" destOrd="0" presId="urn:microsoft.com/office/officeart/2008/layout/LinedList"/>
    <dgm:cxn modelId="{EC172C82-C164-493E-BCE2-02246367D0BC}" type="presParOf" srcId="{2C11DF3F-AA94-497A-BB7F-D4362AB1BCB4}" destId="{70B35B4E-322D-46E1-B91A-B8F50BE9C8ED}" srcOrd="0" destOrd="0" presId="urn:microsoft.com/office/officeart/2008/layout/LinedList"/>
    <dgm:cxn modelId="{3998A168-2FF0-477A-81CA-0FDC312997C4}" type="presParOf" srcId="{2C11DF3F-AA94-497A-BB7F-D4362AB1BCB4}" destId="{CAA26A35-5879-424A-80F4-5C7379806D8D}" srcOrd="1" destOrd="0" presId="urn:microsoft.com/office/officeart/2008/layout/LinedLis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7A6C5-170F-4B63-8FE6-AFD8FBCD9697}">
      <dsp:nvSpPr>
        <dsp:cNvPr id="0" name=""/>
        <dsp:cNvSpPr/>
      </dsp:nvSpPr>
      <dsp:spPr>
        <a:xfrm>
          <a:off x="0" y="3406931"/>
          <a:ext cx="8229600" cy="111823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kern="1200" dirty="0" smtClean="0"/>
            <a:t>  The whole set is posted as one </a:t>
          </a:r>
          <a:r>
            <a:rPr lang="en-US" sz="1300" kern="1200" dirty="0" smtClean="0"/>
            <a:t>presentation entitled “Tips for New Students” </a:t>
          </a:r>
          <a:r>
            <a:rPr lang="en-US" sz="1300" kern="1200" dirty="0" smtClean="0"/>
            <a:t>in the “For Students” section. </a:t>
          </a:r>
          <a:r>
            <a:rPr lang="en-US" sz="1300" kern="1200" dirty="0" smtClean="0"/>
            <a:t> </a:t>
          </a:r>
        </a:p>
        <a:p>
          <a:pPr lvl="0" algn="ctr" defTabSz="577850" rtl="0">
            <a:lnSpc>
              <a:spcPct val="90000"/>
            </a:lnSpc>
            <a:spcBef>
              <a:spcPct val="0"/>
            </a:spcBef>
            <a:spcAft>
              <a:spcPct val="35000"/>
            </a:spcAft>
          </a:pPr>
          <a:r>
            <a:rPr lang="en-US" sz="1300" kern="1200" dirty="0" smtClean="0"/>
            <a:t>(The “Year by Year Checklist” in the Advising section is the Appendix to the “Tips for New Students.)</a:t>
          </a:r>
        </a:p>
      </dsp:txBody>
      <dsp:txXfrm>
        <a:off x="0" y="3406931"/>
        <a:ext cx="8229600" cy="1118231"/>
      </dsp:txXfrm>
    </dsp:sp>
    <dsp:sp modelId="{C05C9A37-5400-45B3-8AE1-49721CF5097A}">
      <dsp:nvSpPr>
        <dsp:cNvPr id="0" name=""/>
        <dsp:cNvSpPr/>
      </dsp:nvSpPr>
      <dsp:spPr>
        <a:xfrm rot="10800000">
          <a:off x="0" y="1703865"/>
          <a:ext cx="8229600" cy="1719839"/>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kern="1200" dirty="0" smtClean="0"/>
            <a:t>It is divided into four sections besides the </a:t>
          </a:r>
          <a:r>
            <a:rPr lang="en-US" sz="1300" kern="1200" dirty="0" smtClean="0"/>
            <a:t>introduction:  </a:t>
          </a:r>
          <a:endParaRPr lang="en-US" sz="1300" kern="1200" dirty="0"/>
        </a:p>
      </dsp:txBody>
      <dsp:txXfrm rot="-10800000">
        <a:off x="0" y="1703865"/>
        <a:ext cx="8229600" cy="603663"/>
      </dsp:txXfrm>
    </dsp:sp>
    <dsp:sp modelId="{F7922A8B-3386-4176-BC05-8F2083144282}">
      <dsp:nvSpPr>
        <dsp:cNvPr id="0" name=""/>
        <dsp:cNvSpPr/>
      </dsp:nvSpPr>
      <dsp:spPr>
        <a:xfrm>
          <a:off x="0" y="2307529"/>
          <a:ext cx="2057399" cy="51423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en-US" sz="1300" kern="1200" dirty="0" smtClean="0"/>
            <a:t>The First Day of Classes</a:t>
          </a:r>
          <a:endParaRPr lang="en-US" sz="1300" kern="1200" dirty="0"/>
        </a:p>
      </dsp:txBody>
      <dsp:txXfrm>
        <a:off x="0" y="2307529"/>
        <a:ext cx="2057399" cy="514231"/>
      </dsp:txXfrm>
    </dsp:sp>
    <dsp:sp modelId="{1BC49503-C167-4A4C-8EFC-0C2E238CCFF7}">
      <dsp:nvSpPr>
        <dsp:cNvPr id="0" name=""/>
        <dsp:cNvSpPr/>
      </dsp:nvSpPr>
      <dsp:spPr>
        <a:xfrm>
          <a:off x="2057400" y="2307529"/>
          <a:ext cx="2057399" cy="51423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en-US" sz="1300" kern="1200" dirty="0" smtClean="0"/>
            <a:t>The First Six Weeks</a:t>
          </a:r>
          <a:endParaRPr lang="en-US" sz="1300" kern="1200" dirty="0"/>
        </a:p>
      </dsp:txBody>
      <dsp:txXfrm>
        <a:off x="2057400" y="2307529"/>
        <a:ext cx="2057399" cy="514231"/>
      </dsp:txXfrm>
    </dsp:sp>
    <dsp:sp modelId="{695BA6E8-22D6-49BC-AF3F-41A1F5FC44EE}">
      <dsp:nvSpPr>
        <dsp:cNvPr id="0" name=""/>
        <dsp:cNvSpPr/>
      </dsp:nvSpPr>
      <dsp:spPr>
        <a:xfrm>
          <a:off x="4114800" y="2307529"/>
          <a:ext cx="2057399" cy="51423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en-US" sz="1300" kern="1200" dirty="0" smtClean="0"/>
            <a:t>The Second Six Weeks</a:t>
          </a:r>
          <a:endParaRPr lang="en-US" sz="1300" kern="1200" dirty="0"/>
        </a:p>
      </dsp:txBody>
      <dsp:txXfrm>
        <a:off x="4114800" y="2307529"/>
        <a:ext cx="2057399" cy="514231"/>
      </dsp:txXfrm>
    </dsp:sp>
    <dsp:sp modelId="{20DB7178-C6C3-4FD4-B132-E7748127534D}">
      <dsp:nvSpPr>
        <dsp:cNvPr id="0" name=""/>
        <dsp:cNvSpPr/>
      </dsp:nvSpPr>
      <dsp:spPr>
        <a:xfrm>
          <a:off x="6172199" y="2307529"/>
          <a:ext cx="2057399" cy="51423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en-US" sz="1300" kern="1200" dirty="0" smtClean="0"/>
            <a:t>The Last Weeks and Exams</a:t>
          </a:r>
          <a:endParaRPr lang="en-US" sz="1300" kern="1200" dirty="0"/>
        </a:p>
      </dsp:txBody>
      <dsp:txXfrm>
        <a:off x="6172199" y="2307529"/>
        <a:ext cx="2057399" cy="514231"/>
      </dsp:txXfrm>
    </dsp:sp>
    <dsp:sp modelId="{0378703C-A9DA-4770-9B39-0FB84A92DAE0}">
      <dsp:nvSpPr>
        <dsp:cNvPr id="0" name=""/>
        <dsp:cNvSpPr/>
      </dsp:nvSpPr>
      <dsp:spPr>
        <a:xfrm rot="10800000">
          <a:off x="0" y="799"/>
          <a:ext cx="8229600" cy="1719839"/>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kern="1200" dirty="0" smtClean="0"/>
            <a:t>This is the introduction to a set of slides designed to give new students an overview of what to expect during the first semester.</a:t>
          </a:r>
          <a:endParaRPr lang="en-US" sz="1300" kern="1200" dirty="0"/>
        </a:p>
      </dsp:txBody>
      <dsp:txXfrm rot="10800000">
        <a:off x="0" y="799"/>
        <a:ext cx="8229600" cy="111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38263-A5A7-40C4-A3B5-27870B1F9DAF}">
      <dsp:nvSpPr>
        <dsp:cNvPr id="0" name=""/>
        <dsp:cNvSpPr/>
      </dsp:nvSpPr>
      <dsp:spPr>
        <a:xfrm>
          <a:off x="-238316" y="0"/>
          <a:ext cx="8706233" cy="4788091"/>
        </a:xfrm>
        <a:prstGeom prst="ellipse">
          <a:avLst/>
        </a:prstGeom>
        <a:solidFill>
          <a:schemeClr val="bg2">
            <a:alpha val="5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755650" rtl="0">
            <a:lnSpc>
              <a:spcPct val="90000"/>
            </a:lnSpc>
            <a:spcBef>
              <a:spcPct val="0"/>
            </a:spcBef>
            <a:spcAft>
              <a:spcPct val="35000"/>
            </a:spcAft>
          </a:pPr>
          <a:r>
            <a:rPr lang="en-US" sz="1700" b="1" kern="1200" dirty="0" smtClean="0"/>
            <a:t>A full-time student </a:t>
          </a:r>
          <a:r>
            <a:rPr lang="en-US" sz="1700" kern="1200" dirty="0" smtClean="0"/>
            <a:t>( enrolled in 12-15 credit hours or more) </a:t>
          </a:r>
          <a:r>
            <a:rPr lang="en-US" sz="1700" b="1" kern="1200" dirty="0" smtClean="0"/>
            <a:t>should be spending 36-45 hours on studies</a:t>
          </a:r>
          <a:r>
            <a:rPr lang="en-US" sz="1700" kern="1200" dirty="0" smtClean="0"/>
            <a:t>. </a:t>
          </a:r>
        </a:p>
        <a:p>
          <a:pPr lvl="0" algn="l" defTabSz="755650" rtl="0">
            <a:lnSpc>
              <a:spcPct val="90000"/>
            </a:lnSpc>
            <a:spcBef>
              <a:spcPct val="0"/>
            </a:spcBef>
            <a:spcAft>
              <a:spcPct val="35000"/>
            </a:spcAft>
          </a:pPr>
          <a:r>
            <a:rPr lang="en-US" sz="1700" b="1" kern="1200" dirty="0" smtClean="0"/>
            <a:t>The basic formula is 2 hours of outside-class work  </a:t>
          </a:r>
          <a:r>
            <a:rPr lang="en-US" sz="1700" b="0" kern="1200" dirty="0" smtClean="0"/>
            <a:t>(24 to 40 hours if full-time) </a:t>
          </a:r>
          <a:r>
            <a:rPr lang="en-US" sz="1700" b="1" kern="1200" dirty="0" smtClean="0"/>
            <a:t>for each credit hour in addition to the regular class contact time. </a:t>
          </a:r>
        </a:p>
        <a:p>
          <a:pPr lvl="0" algn="l" defTabSz="755650" rtl="0">
            <a:lnSpc>
              <a:spcPct val="90000"/>
            </a:lnSpc>
            <a:spcBef>
              <a:spcPct val="0"/>
            </a:spcBef>
            <a:spcAft>
              <a:spcPct val="35000"/>
            </a:spcAft>
          </a:pPr>
          <a:r>
            <a:rPr lang="en-US" sz="1700" kern="1200" dirty="0" smtClean="0"/>
            <a:t>While you may be able to get by with less (especially in introductory courses in subjects that you are good at) it is better to budget more time than you’ll need than less.  Remember also that </a:t>
          </a:r>
          <a:r>
            <a:rPr lang="en-US" sz="1700" b="1" kern="1200" dirty="0" smtClean="0"/>
            <a:t>as the semester progresses, many classes will become more demanding</a:t>
          </a:r>
          <a:r>
            <a:rPr lang="en-US" sz="1700" kern="1200" dirty="0" smtClean="0"/>
            <a:t>.  </a:t>
          </a:r>
          <a:endParaRPr lang="en-US" sz="1700" kern="1200" dirty="0"/>
        </a:p>
      </dsp:txBody>
      <dsp:txXfrm>
        <a:off x="1036682" y="701200"/>
        <a:ext cx="6156237" cy="33856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F3DCB-5DAF-4B5C-A9E2-55A4858FA8C0}">
      <dsp:nvSpPr>
        <dsp:cNvPr id="0" name=""/>
        <dsp:cNvSpPr/>
      </dsp:nvSpPr>
      <dsp:spPr>
        <a:xfrm>
          <a:off x="0" y="1357788"/>
          <a:ext cx="8229600" cy="18103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319409-D87B-401E-BF98-8D4857807628}">
      <dsp:nvSpPr>
        <dsp:cNvPr id="0" name=""/>
        <dsp:cNvSpPr/>
      </dsp:nvSpPr>
      <dsp:spPr>
        <a:xfrm>
          <a:off x="3706" y="0"/>
          <a:ext cx="1782946"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rtl="0">
            <a:lnSpc>
              <a:spcPct val="90000"/>
            </a:lnSpc>
            <a:spcBef>
              <a:spcPct val="0"/>
            </a:spcBef>
            <a:spcAft>
              <a:spcPct val="35000"/>
            </a:spcAft>
          </a:pPr>
          <a:r>
            <a:rPr lang="en-US" sz="1200" kern="1200" smtClean="0"/>
            <a:t>College classes meet less often than high school classes because you are expected to do more concentrated independent work.</a:t>
          </a:r>
          <a:endParaRPr lang="en-US" sz="1200" kern="1200"/>
        </a:p>
      </dsp:txBody>
      <dsp:txXfrm>
        <a:off x="3706" y="0"/>
        <a:ext cx="1782946" cy="1810385"/>
      </dsp:txXfrm>
    </dsp:sp>
    <dsp:sp modelId="{81C7E8D8-F5E2-40D1-8872-0ED8F841962F}">
      <dsp:nvSpPr>
        <dsp:cNvPr id="0" name=""/>
        <dsp:cNvSpPr/>
      </dsp:nvSpPr>
      <dsp:spPr>
        <a:xfrm>
          <a:off x="668881" y="2036683"/>
          <a:ext cx="452596" cy="45259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0779C1-0187-4E1B-9B93-666884EC53BB}">
      <dsp:nvSpPr>
        <dsp:cNvPr id="0" name=""/>
        <dsp:cNvSpPr/>
      </dsp:nvSpPr>
      <dsp:spPr>
        <a:xfrm>
          <a:off x="1875800" y="2715577"/>
          <a:ext cx="1782946"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rtl="0">
            <a:lnSpc>
              <a:spcPct val="90000"/>
            </a:lnSpc>
            <a:spcBef>
              <a:spcPct val="0"/>
            </a:spcBef>
            <a:spcAft>
              <a:spcPct val="35000"/>
            </a:spcAft>
          </a:pPr>
          <a:r>
            <a:rPr lang="en-US" sz="1200" b="1" kern="1200" dirty="0" smtClean="0"/>
            <a:t> </a:t>
          </a:r>
          <a:r>
            <a:rPr lang="en-US" sz="1200" kern="1200" dirty="0" smtClean="0"/>
            <a:t>Each semester credit hour represents about three hours of study and/or class attendance each week</a:t>
          </a:r>
          <a:r>
            <a:rPr lang="en-US" sz="1200" kern="1200" smtClean="0"/>
            <a:t>. </a:t>
          </a:r>
          <a:r>
            <a:rPr lang="en-US" sz="1200" b="1" kern="1200" smtClean="0"/>
            <a:t>  </a:t>
          </a:r>
          <a:endParaRPr lang="en-US" sz="1200" kern="1200" dirty="0"/>
        </a:p>
      </dsp:txBody>
      <dsp:txXfrm>
        <a:off x="1875800" y="2715577"/>
        <a:ext cx="1782946" cy="1810385"/>
      </dsp:txXfrm>
    </dsp:sp>
    <dsp:sp modelId="{BAD5B7B6-330C-45BF-9B19-4CD6E648C274}">
      <dsp:nvSpPr>
        <dsp:cNvPr id="0" name=""/>
        <dsp:cNvSpPr/>
      </dsp:nvSpPr>
      <dsp:spPr>
        <a:xfrm>
          <a:off x="2540975" y="2036683"/>
          <a:ext cx="452596" cy="45259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FF7E0E-5C2F-4094-B0A2-C46511844F55}">
      <dsp:nvSpPr>
        <dsp:cNvPr id="0" name=""/>
        <dsp:cNvSpPr/>
      </dsp:nvSpPr>
      <dsp:spPr>
        <a:xfrm>
          <a:off x="3747893" y="0"/>
          <a:ext cx="1782946"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rtl="0">
            <a:lnSpc>
              <a:spcPct val="90000"/>
            </a:lnSpc>
            <a:spcBef>
              <a:spcPct val="0"/>
            </a:spcBef>
            <a:spcAft>
              <a:spcPct val="35000"/>
            </a:spcAft>
          </a:pPr>
          <a:r>
            <a:rPr lang="en-US" sz="1200" kern="1200" dirty="0" smtClean="0"/>
            <a:t>Although many times it may seem enough to study one hour or less for a class, you will usually have to make up the time later. </a:t>
          </a:r>
          <a:endParaRPr lang="en-US" sz="1200" kern="1200" dirty="0"/>
        </a:p>
      </dsp:txBody>
      <dsp:txXfrm>
        <a:off x="3747893" y="0"/>
        <a:ext cx="1782946" cy="1810385"/>
      </dsp:txXfrm>
    </dsp:sp>
    <dsp:sp modelId="{D7762EAA-0771-440C-A004-954C5583BD35}">
      <dsp:nvSpPr>
        <dsp:cNvPr id="0" name=""/>
        <dsp:cNvSpPr/>
      </dsp:nvSpPr>
      <dsp:spPr>
        <a:xfrm>
          <a:off x="4413068" y="2036683"/>
          <a:ext cx="452596" cy="45259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8BB338-751D-405A-9DFB-E20E63A283A2}">
      <dsp:nvSpPr>
        <dsp:cNvPr id="0" name=""/>
        <dsp:cNvSpPr/>
      </dsp:nvSpPr>
      <dsp:spPr>
        <a:xfrm>
          <a:off x="5619987" y="2715577"/>
          <a:ext cx="1782946"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rtl="0">
            <a:lnSpc>
              <a:spcPct val="90000"/>
            </a:lnSpc>
            <a:spcBef>
              <a:spcPct val="0"/>
            </a:spcBef>
            <a:spcAft>
              <a:spcPct val="35000"/>
            </a:spcAft>
          </a:pPr>
          <a:r>
            <a:rPr lang="en-US" sz="1200" kern="1200" smtClean="0"/>
            <a:t>Don’t assume that because you understand the basic outline of a subject you have mastered it.</a:t>
          </a:r>
          <a:endParaRPr lang="en-US" sz="1200" kern="1200"/>
        </a:p>
      </dsp:txBody>
      <dsp:txXfrm>
        <a:off x="5619987" y="2715577"/>
        <a:ext cx="1782946" cy="1810385"/>
      </dsp:txXfrm>
    </dsp:sp>
    <dsp:sp modelId="{64D7B54D-7EA7-43DA-AC8D-13C80A56792A}">
      <dsp:nvSpPr>
        <dsp:cNvPr id="0" name=""/>
        <dsp:cNvSpPr/>
      </dsp:nvSpPr>
      <dsp:spPr>
        <a:xfrm>
          <a:off x="6285161" y="2036683"/>
          <a:ext cx="452596" cy="45259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F6AF5-02F5-4EDF-BD7B-528350C4C6E5}">
      <dsp:nvSpPr>
        <dsp:cNvPr id="0" name=""/>
        <dsp:cNvSpPr/>
      </dsp:nvSpPr>
      <dsp:spPr>
        <a:xfrm>
          <a:off x="460905" y="1046"/>
          <a:ext cx="3479899" cy="2087939"/>
        </a:xfrm>
        <a:prstGeom prst="rect">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n-US" sz="1400" kern="1200" dirty="0" smtClean="0"/>
        </a:p>
        <a:p>
          <a:pPr lvl="0" algn="ctr" defTabSz="622300" rtl="0">
            <a:lnSpc>
              <a:spcPct val="90000"/>
            </a:lnSpc>
            <a:spcBef>
              <a:spcPct val="0"/>
            </a:spcBef>
            <a:spcAft>
              <a:spcPct val="35000"/>
            </a:spcAft>
          </a:pPr>
          <a:r>
            <a:rPr lang="en-US" sz="1400" kern="1200" dirty="0" smtClean="0"/>
            <a:t>If you are not coming to college directly after high school, you may be worried that you have forgotten what you learned in high school and need to relearn it.</a:t>
          </a:r>
          <a:br>
            <a:rPr lang="en-US" sz="1400" kern="1200" dirty="0" smtClean="0"/>
          </a:br>
          <a:endParaRPr lang="en-US" sz="1400" kern="1200" dirty="0"/>
        </a:p>
      </dsp:txBody>
      <dsp:txXfrm>
        <a:off x="460905" y="1046"/>
        <a:ext cx="3479899" cy="2087939"/>
      </dsp:txXfrm>
    </dsp:sp>
    <dsp:sp modelId="{0880C122-1483-4C2A-8E65-0E66DCF96404}">
      <dsp:nvSpPr>
        <dsp:cNvPr id="0" name=""/>
        <dsp:cNvSpPr/>
      </dsp:nvSpPr>
      <dsp:spPr>
        <a:xfrm>
          <a:off x="4288794" y="1046"/>
          <a:ext cx="3479899" cy="2087939"/>
        </a:xfrm>
        <a:prstGeom prst="rect">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endParaRPr lang="en-US" sz="1600" kern="1200" dirty="0" smtClean="0"/>
        </a:p>
        <a:p>
          <a:pPr lvl="0" algn="ctr" defTabSz="711200" rtl="0">
            <a:lnSpc>
              <a:spcPct val="90000"/>
            </a:lnSpc>
            <a:spcBef>
              <a:spcPct val="0"/>
            </a:spcBef>
            <a:spcAft>
              <a:spcPct val="35000"/>
            </a:spcAft>
          </a:pPr>
          <a:r>
            <a:rPr lang="en-US" sz="1600" kern="1200" dirty="0" smtClean="0"/>
            <a:t>You probably also have at least a part-time job, family responsibilities, and other concerns besides studying.</a:t>
          </a:r>
          <a:r>
            <a:rPr lang="en-US" sz="1200" kern="1200" dirty="0" smtClean="0"/>
            <a:t/>
          </a:r>
          <a:br>
            <a:rPr lang="en-US" sz="1200" kern="1200" dirty="0" smtClean="0"/>
          </a:br>
          <a:endParaRPr lang="en-US" sz="1200" kern="1200" dirty="0"/>
        </a:p>
      </dsp:txBody>
      <dsp:txXfrm>
        <a:off x="4288794" y="1046"/>
        <a:ext cx="3479899" cy="2087939"/>
      </dsp:txXfrm>
    </dsp:sp>
    <dsp:sp modelId="{86396316-594B-4975-AE47-E8E90626EC66}">
      <dsp:nvSpPr>
        <dsp:cNvPr id="0" name=""/>
        <dsp:cNvSpPr/>
      </dsp:nvSpPr>
      <dsp:spPr>
        <a:xfrm>
          <a:off x="460905" y="2436975"/>
          <a:ext cx="3479899" cy="2087939"/>
        </a:xfrm>
        <a:prstGeom prst="rect">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n-US" sz="1400" kern="1200" dirty="0" smtClean="0"/>
        </a:p>
        <a:p>
          <a:pPr lvl="0" algn="ctr" defTabSz="622300" rtl="0">
            <a:lnSpc>
              <a:spcPct val="90000"/>
            </a:lnSpc>
            <a:spcBef>
              <a:spcPct val="0"/>
            </a:spcBef>
            <a:spcAft>
              <a:spcPct val="35000"/>
            </a:spcAft>
          </a:pPr>
          <a:r>
            <a:rPr lang="en-US" sz="1600" kern="1200" dirty="0" smtClean="0"/>
            <a:t>Juggling different responsibilities may make being a student a little harder for you.</a:t>
          </a:r>
          <a:r>
            <a:rPr lang="en-US" sz="1400" kern="1200" dirty="0" smtClean="0"/>
            <a:t/>
          </a:r>
          <a:br>
            <a:rPr lang="en-US" sz="1400" kern="1200" dirty="0" smtClean="0"/>
          </a:br>
          <a:endParaRPr lang="en-US" sz="1400" kern="1200" dirty="0"/>
        </a:p>
      </dsp:txBody>
      <dsp:txXfrm>
        <a:off x="460905" y="2436975"/>
        <a:ext cx="3479899" cy="2087939"/>
      </dsp:txXfrm>
    </dsp:sp>
    <dsp:sp modelId="{FA909313-E388-4D80-8CB0-14A318C79D74}">
      <dsp:nvSpPr>
        <dsp:cNvPr id="0" name=""/>
        <dsp:cNvSpPr/>
      </dsp:nvSpPr>
      <dsp:spPr>
        <a:xfrm>
          <a:off x="4288794" y="2436975"/>
          <a:ext cx="3479899" cy="2087939"/>
        </a:xfrm>
        <a:prstGeom prst="rect">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But the good news is that your greater maturity and sense of responsibility will often make you a better student than you might have been straight from high school</a:t>
          </a:r>
          <a:r>
            <a:rPr lang="en-US" sz="1400" kern="1200" dirty="0" smtClean="0"/>
            <a:t>.</a:t>
          </a:r>
          <a:endParaRPr lang="en-US" sz="1400" kern="1200" dirty="0"/>
        </a:p>
      </dsp:txBody>
      <dsp:txXfrm>
        <a:off x="4288794" y="2436975"/>
        <a:ext cx="3479899" cy="20879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5175E-E6EE-4D35-BDBE-CBC01EEF4FA0}">
      <dsp:nvSpPr>
        <dsp:cNvPr id="0" name=""/>
        <dsp:cNvSpPr/>
      </dsp:nvSpPr>
      <dsp:spPr>
        <a:xfrm>
          <a:off x="1512371" y="0"/>
          <a:ext cx="4525963" cy="4525963"/>
        </a:xfrm>
        <a:prstGeom prst="triangl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F0FB71-7D5A-4397-BE2A-83D057652A2E}">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kern="1200" dirty="0" smtClean="0"/>
            <a:t>Returning students in particular sometimes fear that asking questions suggests incompetence or laziness.  </a:t>
          </a:r>
          <a:br>
            <a:rPr lang="en-US" sz="1100" kern="1200" dirty="0" smtClean="0"/>
          </a:br>
          <a:r>
            <a:rPr lang="en-US" sz="1100" kern="1200" dirty="0" smtClean="0"/>
            <a:t>The opposite is true.</a:t>
          </a:r>
          <a:endParaRPr lang="en-US" sz="1100" kern="1200" dirty="0"/>
        </a:p>
      </dsp:txBody>
      <dsp:txXfrm>
        <a:off x="3827652" y="507327"/>
        <a:ext cx="2837275" cy="966780"/>
      </dsp:txXfrm>
    </dsp:sp>
    <dsp:sp modelId="{77B7A2D8-C86C-450A-B0AC-C4A5D851F0E2}">
      <dsp:nvSpPr>
        <dsp:cNvPr id="0" name=""/>
        <dsp:cNvSpPr/>
      </dsp:nvSpPr>
      <dsp:spPr>
        <a:xfrm>
          <a:off x="3775352" y="1660330"/>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In the university, asking questions is part of the learning process. </a:t>
          </a:r>
          <a:endParaRPr lang="en-US" sz="1800" kern="1200" dirty="0"/>
        </a:p>
      </dsp:txBody>
      <dsp:txXfrm>
        <a:off x="3827652" y="1712630"/>
        <a:ext cx="2837275" cy="966780"/>
      </dsp:txXfrm>
    </dsp:sp>
    <dsp:sp modelId="{4D483BF7-998B-47AC-A57C-A25F3AC0D41C}">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kern="1200" dirty="0" smtClean="0"/>
            <a:t>Admitting that you are not sure about something is the first step towards learning.</a:t>
          </a:r>
          <a:endParaRPr lang="en-US" sz="1100" kern="1200" dirty="0"/>
        </a:p>
      </dsp:txBody>
      <dsp:txXfrm>
        <a:off x="3827652" y="2917932"/>
        <a:ext cx="2837275" cy="9667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5685E-3B02-4D2E-8648-7766BF9B27CE}">
      <dsp:nvSpPr>
        <dsp:cNvPr id="0" name=""/>
        <dsp:cNvSpPr/>
      </dsp:nvSpPr>
      <dsp:spPr>
        <a:xfrm>
          <a:off x="0" y="147441"/>
          <a:ext cx="82296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dirty="0" smtClean="0"/>
            <a:t>If you have to work (full-time or part-time) while attending school,  you need to be realistic about the possible consequences.</a:t>
          </a:r>
          <a:endParaRPr lang="en-US" sz="1400" kern="1200" dirty="0"/>
        </a:p>
      </dsp:txBody>
      <dsp:txXfrm>
        <a:off x="32784" y="180225"/>
        <a:ext cx="8164032" cy="606012"/>
      </dsp:txXfrm>
    </dsp:sp>
    <dsp:sp modelId="{A2876F25-448C-4B14-A19A-1582FE1161B4}">
      <dsp:nvSpPr>
        <dsp:cNvPr id="0" name=""/>
        <dsp:cNvSpPr/>
      </dsp:nvSpPr>
      <dsp:spPr>
        <a:xfrm>
          <a:off x="0" y="859341"/>
          <a:ext cx="82296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dirty="0" smtClean="0"/>
            <a:t>If you consistently choose work over school, your school performance will suffer.  (In a perfect world, you wouldn’t have to make this choice.)</a:t>
          </a:r>
          <a:endParaRPr lang="en-US" sz="1400" kern="1200" dirty="0"/>
        </a:p>
      </dsp:txBody>
      <dsp:txXfrm>
        <a:off x="32784" y="892125"/>
        <a:ext cx="8164032" cy="606012"/>
      </dsp:txXfrm>
    </dsp:sp>
    <dsp:sp modelId="{5E58DDE5-B417-4407-9569-24D224996CF6}">
      <dsp:nvSpPr>
        <dsp:cNvPr id="0" name=""/>
        <dsp:cNvSpPr/>
      </dsp:nvSpPr>
      <dsp:spPr>
        <a:xfrm>
          <a:off x="0" y="1571241"/>
          <a:ext cx="82296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dirty="0" smtClean="0"/>
            <a:t>Most professors will </a:t>
          </a:r>
          <a:r>
            <a:rPr lang="en-US" sz="1400" u="sng" kern="1200" dirty="0" smtClean="0"/>
            <a:t>not</a:t>
          </a:r>
          <a:r>
            <a:rPr lang="en-US" sz="1400" kern="1200" dirty="0" smtClean="0"/>
            <a:t> excuse work-related absences or tardiness.  </a:t>
          </a:r>
          <a:endParaRPr lang="en-US" sz="1400" kern="1200" dirty="0"/>
        </a:p>
      </dsp:txBody>
      <dsp:txXfrm>
        <a:off x="32784" y="1604025"/>
        <a:ext cx="8164032" cy="606012"/>
      </dsp:txXfrm>
    </dsp:sp>
    <dsp:sp modelId="{96A469CC-9CED-4D37-BE1A-C3E01B6E5E23}">
      <dsp:nvSpPr>
        <dsp:cNvPr id="0" name=""/>
        <dsp:cNvSpPr/>
      </dsp:nvSpPr>
      <dsp:spPr>
        <a:xfrm>
          <a:off x="0" y="2283141"/>
          <a:ext cx="82296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smtClean="0"/>
            <a:t>Budget your time carefully. </a:t>
          </a:r>
          <a:endParaRPr lang="en-US" sz="1400" kern="1200"/>
        </a:p>
      </dsp:txBody>
      <dsp:txXfrm>
        <a:off x="32784" y="2315925"/>
        <a:ext cx="8164032" cy="606012"/>
      </dsp:txXfrm>
    </dsp:sp>
    <dsp:sp modelId="{B3DF687C-7A61-4674-B57A-ECBB30B49B16}">
      <dsp:nvSpPr>
        <dsp:cNvPr id="0" name=""/>
        <dsp:cNvSpPr/>
      </dsp:nvSpPr>
      <dsp:spPr>
        <a:xfrm>
          <a:off x="0" y="2995041"/>
          <a:ext cx="82296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smtClean="0"/>
            <a:t>Be clear about your priorities.  </a:t>
          </a:r>
          <a:endParaRPr lang="en-US" sz="1400" kern="1200"/>
        </a:p>
      </dsp:txBody>
      <dsp:txXfrm>
        <a:off x="32784" y="3027825"/>
        <a:ext cx="8164032" cy="606012"/>
      </dsp:txXfrm>
    </dsp:sp>
    <dsp:sp modelId="{02F5ECC3-797C-44F2-BE62-57D20B4A69DE}">
      <dsp:nvSpPr>
        <dsp:cNvPr id="0" name=""/>
        <dsp:cNvSpPr/>
      </dsp:nvSpPr>
      <dsp:spPr>
        <a:xfrm>
          <a:off x="0" y="3706941"/>
          <a:ext cx="82296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smtClean="0"/>
            <a:t>Try to balance the different demands on your time. </a:t>
          </a:r>
          <a:endParaRPr lang="en-US" sz="1400" kern="1200"/>
        </a:p>
      </dsp:txBody>
      <dsp:txXfrm>
        <a:off x="32784" y="3739725"/>
        <a:ext cx="8164032" cy="6060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5F9CD-FE11-4B03-B5C7-48BF3216CFB3}">
      <dsp:nvSpPr>
        <dsp:cNvPr id="0" name=""/>
        <dsp:cNvSpPr/>
      </dsp:nvSpPr>
      <dsp:spPr>
        <a:xfrm>
          <a:off x="0" y="552"/>
          <a:ext cx="8229600"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C743DC-9B08-494C-885E-5B67D640A02F}">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smtClean="0"/>
            <a:t>Even if you are living at home when you are in college, you are still assumed to be an independent adult. </a:t>
          </a:r>
          <a:endParaRPr lang="en-US" sz="2000" kern="1200"/>
        </a:p>
      </dsp:txBody>
      <dsp:txXfrm>
        <a:off x="0" y="552"/>
        <a:ext cx="8229600" cy="904971"/>
      </dsp:txXfrm>
    </dsp:sp>
    <dsp:sp modelId="{9E9C65B6-8BC9-4772-8685-1272CE0DC160}">
      <dsp:nvSpPr>
        <dsp:cNvPr id="0" name=""/>
        <dsp:cNvSpPr/>
      </dsp:nvSpPr>
      <dsp:spPr>
        <a:xfrm>
          <a:off x="0" y="905524"/>
          <a:ext cx="8229600"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B48F19-351A-48F9-8972-1EB88B98BAD2}">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smtClean="0"/>
            <a:t>Your instructors are not legally allowed to talk to your parents about you.</a:t>
          </a:r>
          <a:endParaRPr lang="en-US" sz="2000" kern="1200"/>
        </a:p>
      </dsp:txBody>
      <dsp:txXfrm>
        <a:off x="0" y="905524"/>
        <a:ext cx="8229600" cy="904971"/>
      </dsp:txXfrm>
    </dsp:sp>
    <dsp:sp modelId="{31184CA0-4CF8-4CD2-B349-F089C03A557D}">
      <dsp:nvSpPr>
        <dsp:cNvPr id="0" name=""/>
        <dsp:cNvSpPr/>
      </dsp:nvSpPr>
      <dsp:spPr>
        <a:xfrm>
          <a:off x="0" y="1810495"/>
          <a:ext cx="8229600"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322A93-E550-4881-8A94-B6C6EB6BCACD}">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smtClean="0"/>
            <a:t>Letters of “excuse” from your parents don’t count.</a:t>
          </a:r>
          <a:endParaRPr lang="en-US" sz="2000" kern="1200"/>
        </a:p>
      </dsp:txBody>
      <dsp:txXfrm>
        <a:off x="0" y="1810495"/>
        <a:ext cx="8229600" cy="904971"/>
      </dsp:txXfrm>
    </dsp:sp>
    <dsp:sp modelId="{C1CE812D-23B9-488B-B924-48481E5B879F}">
      <dsp:nvSpPr>
        <dsp:cNvPr id="0" name=""/>
        <dsp:cNvSpPr/>
      </dsp:nvSpPr>
      <dsp:spPr>
        <a:xfrm>
          <a:off x="0" y="2715467"/>
          <a:ext cx="8229600"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BE8FEE-A3A4-4B3C-962B-10AB8478A95A}">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smtClean="0"/>
            <a:t>Your parents may be what is making it possible for you to go to college and you should always be grateful.</a:t>
          </a:r>
          <a:endParaRPr lang="en-US" sz="2000" kern="1200"/>
        </a:p>
      </dsp:txBody>
      <dsp:txXfrm>
        <a:off x="0" y="2715467"/>
        <a:ext cx="8229600" cy="904971"/>
      </dsp:txXfrm>
    </dsp:sp>
    <dsp:sp modelId="{EE40B267-9D88-4EBC-8852-9777DFF5A7A6}">
      <dsp:nvSpPr>
        <dsp:cNvPr id="0" name=""/>
        <dsp:cNvSpPr/>
      </dsp:nvSpPr>
      <dsp:spPr>
        <a:xfrm>
          <a:off x="0" y="3620438"/>
          <a:ext cx="8229600"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B35B4E-322D-46E1-B91A-B8F50BE9C8ED}">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066800" rtl="0">
            <a:lnSpc>
              <a:spcPct val="90000"/>
            </a:lnSpc>
            <a:spcBef>
              <a:spcPct val="0"/>
            </a:spcBef>
            <a:spcAft>
              <a:spcPct val="35000"/>
            </a:spcAft>
          </a:pPr>
          <a:r>
            <a:rPr lang="en-US" sz="2400" kern="1200" dirty="0" smtClean="0"/>
            <a:t>But this is your education; not theirs.</a:t>
          </a:r>
          <a:endParaRPr lang="en-US" sz="2400" kern="1200" dirty="0"/>
        </a:p>
      </dsp:txBody>
      <dsp:txXfrm>
        <a:off x="0" y="3620438"/>
        <a:ext cx="8229600" cy="90497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8EC2445-843D-4EA4-AE8D-902DE24F3DFC}" type="datetimeFigureOut">
              <a:rPr lang="en-US" smtClean="0"/>
              <a:pPr/>
              <a:t>6/29/2012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F92AE7C-4545-48A6-97B8-5BB509F54D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EC2445-843D-4EA4-AE8D-902DE24F3DFC}" type="datetimeFigureOut">
              <a:rPr lang="en-US" smtClean="0"/>
              <a:pPr/>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92AE7C-4545-48A6-97B8-5BB509F54D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EC2445-843D-4EA4-AE8D-902DE24F3DFC}" type="datetimeFigureOut">
              <a:rPr lang="en-US" smtClean="0"/>
              <a:pPr/>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92AE7C-4545-48A6-97B8-5BB509F54D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EC2445-843D-4EA4-AE8D-902DE24F3DFC}" type="datetimeFigureOut">
              <a:rPr lang="en-US" smtClean="0"/>
              <a:pPr/>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92AE7C-4545-48A6-97B8-5BB509F54D3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EC2445-843D-4EA4-AE8D-902DE24F3DFC}" type="datetimeFigureOut">
              <a:rPr lang="en-US" smtClean="0"/>
              <a:pPr/>
              <a:t>6/29/2012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92AE7C-4545-48A6-97B8-5BB509F54D3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EC2445-843D-4EA4-AE8D-902DE24F3DFC}" type="datetimeFigureOut">
              <a:rPr lang="en-US" smtClean="0"/>
              <a:pPr/>
              <a:t>6/29/2012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92AE7C-4545-48A6-97B8-5BB509F54D3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EC2445-843D-4EA4-AE8D-902DE24F3DFC}" type="datetimeFigureOut">
              <a:rPr lang="en-US" smtClean="0"/>
              <a:pPr/>
              <a:t>6/29/2012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F92AE7C-4545-48A6-97B8-5BB509F54D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8EC2445-843D-4EA4-AE8D-902DE24F3DFC}" type="datetimeFigureOut">
              <a:rPr lang="en-US" smtClean="0"/>
              <a:pPr/>
              <a:t>6/29/2012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F92AE7C-4545-48A6-97B8-5BB509F54D3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8EC2445-843D-4EA4-AE8D-902DE24F3DFC}" type="datetimeFigureOut">
              <a:rPr lang="en-US" smtClean="0"/>
              <a:pPr/>
              <a:t>6/29/2012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F92AE7C-4545-48A6-97B8-5BB509F54D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8EC2445-843D-4EA4-AE8D-902DE24F3DFC}" type="datetimeFigureOut">
              <a:rPr lang="en-US" smtClean="0"/>
              <a:pPr/>
              <a:t>6/29/2012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92AE7C-4545-48A6-97B8-5BB509F54D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8EC2445-843D-4EA4-AE8D-902DE24F3DFC}" type="datetimeFigureOut">
              <a:rPr lang="en-US" smtClean="0"/>
              <a:pPr/>
              <a:t>6/29/2012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F92AE7C-4545-48A6-97B8-5BB509F54D3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8EC2445-843D-4EA4-AE8D-902DE24F3DFC}" type="datetimeFigureOut">
              <a:rPr lang="en-US" smtClean="0"/>
              <a:pPr/>
              <a:t>6/29/2012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92AE7C-4545-48A6-97B8-5BB509F54D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5.xml"/><Relationship Id="rId7" Type="http://schemas.openxmlformats.org/officeDocument/2006/relationships/image" Target="../media/image5.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First Semester:</a:t>
            </a:r>
            <a:br>
              <a:rPr lang="en-US" dirty="0" smtClean="0"/>
            </a:br>
            <a:r>
              <a:rPr lang="en-US" dirty="0" smtClean="0"/>
              <a:t> General Tips</a:t>
            </a:r>
            <a:endParaRPr lang="en-US" dirty="0"/>
          </a:p>
        </p:txBody>
      </p:sp>
      <p:sp>
        <p:nvSpPr>
          <p:cNvPr id="3" name="Subtitle 2"/>
          <p:cNvSpPr>
            <a:spLocks noGrp="1"/>
          </p:cNvSpPr>
          <p:nvPr>
            <p:ph type="subTitle" idx="1"/>
          </p:nvPr>
        </p:nvSpPr>
        <p:spPr/>
        <p:txBody>
          <a:bodyPr/>
          <a:lstStyle/>
          <a:p>
            <a:r>
              <a:rPr lang="en-US" dirty="0" smtClean="0"/>
              <a:t>from your English Department Advisors</a:t>
            </a:r>
            <a:endParaRPr lang="en-US" dirty="0"/>
          </a:p>
        </p:txBody>
      </p:sp>
      <p:pic>
        <p:nvPicPr>
          <p:cNvPr id="1026" name="Picture 2" descr="climbing up"/>
          <p:cNvPicPr>
            <a:picLocks noChangeAspect="1" noChangeArrowheads="1"/>
          </p:cNvPicPr>
          <p:nvPr/>
        </p:nvPicPr>
        <p:blipFill>
          <a:blip r:embed="rId2" cstate="print"/>
          <a:srcRect/>
          <a:stretch>
            <a:fillRect/>
          </a:stretch>
        </p:blipFill>
        <p:spPr bwMode="auto">
          <a:xfrm>
            <a:off x="7162800" y="685800"/>
            <a:ext cx="1188720" cy="118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prstGeom prst="round2DiagRect">
            <a:avLst/>
          </a:prstGeom>
          <a:ln>
            <a:solidFill>
              <a:schemeClr val="accent1"/>
            </a:solidFill>
          </a:ln>
        </p:spPr>
        <p:txBody>
          <a:bodyPr>
            <a:normAutofit fontScale="90000"/>
          </a:bodyPr>
          <a:lstStyle/>
          <a:p>
            <a:r>
              <a:rPr lang="en-US" dirty="0" smtClean="0">
                <a:solidFill>
                  <a:schemeClr val="bg2">
                    <a:lumMod val="25000"/>
                  </a:schemeClr>
                </a:solidFill>
              </a:rPr>
              <a:t>Don’t be afraid to ask questions</a:t>
            </a:r>
            <a:endParaRPr lang="en-US" dirty="0">
              <a:solidFill>
                <a:schemeClr val="bg2">
                  <a:lumMod val="25000"/>
                </a:schemeClr>
              </a:solidFill>
            </a:endParaRPr>
          </a:p>
        </p:txBody>
      </p:sp>
      <p:pic>
        <p:nvPicPr>
          <p:cNvPr id="8" name="Picture 7" descr="pondering.JPG"/>
          <p:cNvPicPr>
            <a:picLocks noChangeAspect="1"/>
          </p:cNvPicPr>
          <p:nvPr/>
        </p:nvPicPr>
        <p:blipFill>
          <a:blip r:embed="rId7" cstate="print"/>
          <a:stretch>
            <a:fillRect/>
          </a:stretch>
        </p:blipFill>
        <p:spPr>
          <a:xfrm>
            <a:off x="685800" y="3962400"/>
            <a:ext cx="1554480" cy="1554480"/>
          </a:xfrm>
          <a:prstGeom prst="rect">
            <a:avLst/>
          </a:prstGeom>
        </p:spPr>
      </p:pic>
      <p:pic>
        <p:nvPicPr>
          <p:cNvPr id="13" name="Picture 12" descr="questionbubble.JPG"/>
          <p:cNvPicPr>
            <a:picLocks noChangeAspect="1"/>
          </p:cNvPicPr>
          <p:nvPr/>
        </p:nvPicPr>
        <p:blipFill>
          <a:blip r:embed="rId8" cstate="print"/>
          <a:stretch>
            <a:fillRect/>
          </a:stretch>
        </p:blipFill>
        <p:spPr>
          <a:xfrm>
            <a:off x="685800" y="1905000"/>
            <a:ext cx="1737360" cy="1737360"/>
          </a:xfrm>
          <a:prstGeom prst="rect">
            <a:avLst/>
          </a:prstGeom>
        </p:spPr>
      </p:pic>
    </p:spTree>
    <p:extLst>
      <p:ext uri="{BB962C8B-B14F-4D97-AF65-F5344CB8AC3E}">
        <p14:creationId xmlns:p14="http://schemas.microsoft.com/office/powerpoint/2010/main" val="4286249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College and Your Job</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934028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6635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v"/>
            </a:pPr>
            <a:r>
              <a:rPr lang="en-US" sz="2800" b="1" dirty="0"/>
              <a:t>Being a full-time student is a full-time job. </a:t>
            </a:r>
          </a:p>
          <a:p>
            <a:pPr>
              <a:buFont typeface="Wingdings" pitchFamily="2" charset="2"/>
              <a:buChar char="v"/>
            </a:pPr>
            <a:r>
              <a:rPr lang="en-US" sz="2800" b="1" dirty="0"/>
              <a:t>If you have a </a:t>
            </a:r>
            <a:r>
              <a:rPr lang="en-US" sz="2800" b="1" dirty="0" smtClean="0"/>
              <a:t>demanding job</a:t>
            </a:r>
            <a:r>
              <a:rPr lang="en-US" sz="2800" b="1" dirty="0"/>
              <a:t>, </a:t>
            </a:r>
            <a:r>
              <a:rPr lang="en-US" sz="2800" b="1" dirty="0" smtClean="0"/>
              <a:t>or if family or community obligations take a lot of your time, consider studying part-time.</a:t>
            </a:r>
          </a:p>
          <a:p>
            <a:pPr>
              <a:buFont typeface="Wingdings" pitchFamily="2" charset="2"/>
              <a:buChar char="v"/>
            </a:pPr>
            <a:r>
              <a:rPr lang="en-US" sz="2800" b="1" dirty="0" smtClean="0"/>
              <a:t>If you can afford not to work (or to work only part-time) during your first year, try to do so, especially if you have other obligations.</a:t>
            </a:r>
          </a:p>
          <a:p>
            <a:pPr>
              <a:buFont typeface="Wingdings" pitchFamily="2" charset="2"/>
              <a:buChar char="v"/>
            </a:pPr>
            <a:r>
              <a:rPr lang="en-US" sz="2800" b="1" dirty="0" smtClean="0"/>
              <a:t>Many students successfully work and attend school full-time (some of them even raise families while doing so) but it is not easy.</a:t>
            </a:r>
          </a:p>
          <a:p>
            <a:pPr>
              <a:buFont typeface="Wingdings" pitchFamily="2" charset="2"/>
              <a:buChar char="v"/>
            </a:pPr>
            <a:endParaRPr lang="en-US" sz="2800" b="1" dirty="0"/>
          </a:p>
          <a:p>
            <a:pPr>
              <a:buFont typeface="Wingdings" pitchFamily="2" charset="2"/>
              <a:buChar char="v"/>
            </a:pPr>
            <a:endParaRPr lang="en-US" sz="2800" dirty="0"/>
          </a:p>
        </p:txBody>
      </p:sp>
      <p:sp>
        <p:nvSpPr>
          <p:cNvPr id="3" name="Title 2"/>
          <p:cNvSpPr>
            <a:spLocks noGrp="1"/>
          </p:cNvSpPr>
          <p:nvPr>
            <p:ph type="title"/>
          </p:nvPr>
        </p:nvSpPr>
        <p:spPr/>
        <p:txBody>
          <a:bodyPr/>
          <a:lstStyle/>
          <a:p>
            <a:pPr algn="ctr"/>
            <a:r>
              <a:rPr lang="en-US" dirty="0" smtClean="0">
                <a:solidFill>
                  <a:schemeClr val="bg2">
                    <a:lumMod val="50000"/>
                  </a:schemeClr>
                </a:solidFill>
              </a:rPr>
              <a:t>Finding Time for College</a:t>
            </a:r>
            <a:endParaRPr lang="en-US" dirty="0">
              <a:solidFill>
                <a:schemeClr val="bg2">
                  <a:lumMod val="50000"/>
                </a:schemeClr>
              </a:solidFill>
            </a:endParaRPr>
          </a:p>
        </p:txBody>
      </p:sp>
    </p:spTree>
    <p:extLst>
      <p:ext uri="{BB962C8B-B14F-4D97-AF65-F5344CB8AC3E}">
        <p14:creationId xmlns:p14="http://schemas.microsoft.com/office/powerpoint/2010/main" val="229383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pPr algn="ctr"/>
            <a:r>
              <a:rPr lang="en-US" dirty="0" smtClean="0"/>
              <a:t>College and Parents</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79002681"/>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3740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Meet </a:t>
            </a:r>
            <a:r>
              <a:rPr lang="en-US" b="1" dirty="0" smtClean="0"/>
              <a:t>with your </a:t>
            </a:r>
            <a:r>
              <a:rPr lang="en-US" b="1" dirty="0"/>
              <a:t>academic advisor</a:t>
            </a:r>
            <a:r>
              <a:rPr lang="en-US" dirty="0"/>
              <a:t> at least once each semester.  </a:t>
            </a:r>
            <a:endParaRPr lang="en-US" dirty="0" smtClean="0"/>
          </a:p>
          <a:p>
            <a:r>
              <a:rPr lang="en-US" dirty="0" smtClean="0"/>
              <a:t>You </a:t>
            </a:r>
            <a:r>
              <a:rPr lang="en-US" dirty="0"/>
              <a:t>will need your advisor’s advice </a:t>
            </a:r>
            <a:r>
              <a:rPr lang="en-US" b="1" i="1" dirty="0"/>
              <a:t>before</a:t>
            </a:r>
            <a:r>
              <a:rPr lang="en-US" b="1" dirty="0"/>
              <a:t> </a:t>
            </a:r>
            <a:r>
              <a:rPr lang="en-US" b="1" dirty="0" smtClean="0"/>
              <a:t>preregistration</a:t>
            </a:r>
            <a:r>
              <a:rPr lang="en-US" dirty="0"/>
              <a:t>. </a:t>
            </a:r>
            <a:endParaRPr lang="en-US" dirty="0" smtClean="0"/>
          </a:p>
          <a:p>
            <a:r>
              <a:rPr lang="en-US" dirty="0" smtClean="0"/>
              <a:t>Don’t </a:t>
            </a:r>
            <a:r>
              <a:rPr lang="en-US" dirty="0"/>
              <a:t>wait until </a:t>
            </a:r>
            <a:r>
              <a:rPr lang="en-US" dirty="0" smtClean="0"/>
              <a:t>preregistration </a:t>
            </a:r>
            <a:r>
              <a:rPr lang="en-US" dirty="0"/>
              <a:t>to make an appointment with your advisor. </a:t>
            </a:r>
            <a:endParaRPr lang="en-US" dirty="0" smtClean="0"/>
          </a:p>
          <a:p>
            <a:r>
              <a:rPr lang="en-US" dirty="0" smtClean="0"/>
              <a:t>Consult </a:t>
            </a:r>
            <a:r>
              <a:rPr lang="en-US" dirty="0"/>
              <a:t>your advisor during the semester, especially if you are doing poorly in a class and want to decide whether to drop the class or not.</a:t>
            </a:r>
          </a:p>
        </p:txBody>
      </p:sp>
      <p:sp>
        <p:nvSpPr>
          <p:cNvPr id="2" name="Title 1"/>
          <p:cNvSpPr>
            <a:spLocks noGrp="1"/>
          </p:cNvSpPr>
          <p:nvPr>
            <p:ph type="title"/>
          </p:nvPr>
        </p:nvSpPr>
        <p:spPr/>
        <p:txBody>
          <a:bodyPr/>
          <a:lstStyle/>
          <a:p>
            <a:r>
              <a:rPr lang="en-US" dirty="0" smtClean="0"/>
              <a:t>Your advisor is there to help.</a:t>
            </a:r>
            <a:endParaRPr lang="en-US" dirty="0"/>
          </a:p>
        </p:txBody>
      </p:sp>
    </p:spTree>
    <p:extLst>
      <p:ext uri="{BB962C8B-B14F-4D97-AF65-F5344CB8AC3E}">
        <p14:creationId xmlns:p14="http://schemas.microsoft.com/office/powerpoint/2010/main" val="207630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Welcome to College</a:t>
            </a:r>
            <a:endParaRPr lang="en-US" dirty="0"/>
          </a:p>
        </p:txBody>
      </p:sp>
      <p:sp>
        <p:nvSpPr>
          <p:cNvPr id="2" name="Content Placeholder 1"/>
          <p:cNvSpPr>
            <a:spLocks noGrp="1"/>
          </p:cNvSpPr>
          <p:nvPr>
            <p:ph type="subTitle" idx="1"/>
          </p:nvPr>
        </p:nvSpPr>
        <p:spPr/>
        <p:txBody>
          <a:bodyPr>
            <a:normAutofit/>
          </a:bodyPr>
          <a:lstStyle/>
          <a:p>
            <a:r>
              <a:rPr lang="en-US" dirty="0" smtClean="0"/>
              <a:t> </a:t>
            </a:r>
            <a:r>
              <a:rPr lang="en-US" dirty="0" smtClean="0"/>
              <a:t>You’ll feel at home in no time.</a:t>
            </a:r>
            <a:endParaRPr lang="en-US" dirty="0"/>
          </a:p>
        </p:txBody>
      </p:sp>
    </p:spTree>
    <p:extLst>
      <p:ext uri="{BB962C8B-B14F-4D97-AF65-F5344CB8AC3E}">
        <p14:creationId xmlns:p14="http://schemas.microsoft.com/office/powerpoint/2010/main" val="73730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218023017"/>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lstStyle/>
          <a:p>
            <a:pPr algn="ctr"/>
            <a:r>
              <a:rPr lang="en-US" dirty="0" smtClean="0">
                <a:solidFill>
                  <a:schemeClr val="bg2">
                    <a:lumMod val="50000"/>
                  </a:schemeClr>
                </a:solidFill>
                <a:effectLst>
                  <a:outerShdw blurRad="38100" dist="38100" dir="2700000" algn="tl">
                    <a:srgbClr val="000000">
                      <a:alpha val="43137"/>
                    </a:srgbClr>
                  </a:outerShdw>
                </a:effectLst>
              </a:rPr>
              <a:t>Note</a:t>
            </a:r>
            <a:endParaRPr lang="en-US" dirty="0">
              <a:solidFill>
                <a:schemeClr val="bg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Introduction</a:t>
            </a:r>
            <a:endParaRPr lang="en-US" dirty="0"/>
          </a:p>
        </p:txBody>
      </p:sp>
      <p:sp>
        <p:nvSpPr>
          <p:cNvPr id="5" name="Subtitle 4"/>
          <p:cNvSpPr>
            <a:spLocks noGrp="1"/>
          </p:cNvSpPr>
          <p:nvPr>
            <p:ph type="subTitle" idx="1"/>
          </p:nvPr>
        </p:nvSpPr>
        <p:spPr/>
        <p:txBody>
          <a:bodyPr>
            <a:normAutofit fontScale="55000" lnSpcReduction="20000"/>
          </a:bodyPr>
          <a:lstStyle/>
          <a:p>
            <a:r>
              <a:rPr lang="en-US" dirty="0" smtClean="0"/>
              <a:t>Whether you are coming straight from high school or enrolling after years in the workforce, the first semester of college will pose some challenges. The purpose of this presentation is to help you anticipate some challenges, answer some common questions, and help you understand ways in which the pace of college is different from what you experienced in high school.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0" y="273050"/>
            <a:ext cx="8229600" cy="1143000"/>
          </a:xfrm>
        </p:spPr>
        <p:txBody>
          <a:bodyPr/>
          <a:lstStyle/>
          <a:p>
            <a:r>
              <a:rPr lang="en-US" dirty="0" smtClean="0"/>
              <a:t>    </a:t>
            </a:r>
            <a:r>
              <a:rPr lang="en-US" dirty="0" smtClean="0">
                <a:solidFill>
                  <a:schemeClr val="bg2">
                    <a:lumMod val="50000"/>
                  </a:schemeClr>
                </a:solidFill>
              </a:rPr>
              <a:t>High School</a:t>
            </a:r>
            <a:r>
              <a:rPr lang="en-US" dirty="0" smtClean="0"/>
              <a:t>    </a:t>
            </a:r>
            <a:r>
              <a:rPr lang="en-US" i="1" dirty="0" err="1" smtClean="0">
                <a:solidFill>
                  <a:schemeClr val="bg2">
                    <a:lumMod val="50000"/>
                  </a:schemeClr>
                </a:solidFill>
              </a:rPr>
              <a:t>vs</a:t>
            </a:r>
            <a:r>
              <a:rPr lang="en-US" i="1" dirty="0" smtClean="0"/>
              <a:t> </a:t>
            </a:r>
            <a:r>
              <a:rPr lang="en-US" dirty="0" smtClean="0"/>
              <a:t>    </a:t>
            </a:r>
            <a:r>
              <a:rPr lang="en-US" dirty="0" smtClean="0">
                <a:solidFill>
                  <a:schemeClr val="bg2">
                    <a:lumMod val="50000"/>
                  </a:schemeClr>
                </a:solidFill>
              </a:rPr>
              <a:t>College</a:t>
            </a:r>
            <a:endParaRPr lang="en-US" dirty="0">
              <a:solidFill>
                <a:schemeClr val="bg2">
                  <a:lumMod val="50000"/>
                </a:schemeClr>
              </a:solidFill>
            </a:endParaRPr>
          </a:p>
        </p:txBody>
      </p:sp>
      <p:sp>
        <p:nvSpPr>
          <p:cNvPr id="5" name="Content Placeholder 4"/>
          <p:cNvSpPr>
            <a:spLocks noGrp="1"/>
          </p:cNvSpPr>
          <p:nvPr>
            <p:ph sz="quarter" idx="4294967295"/>
          </p:nvPr>
        </p:nvSpPr>
        <p:spPr>
          <a:xfrm>
            <a:off x="304800" y="1219200"/>
            <a:ext cx="4267200" cy="4724400"/>
          </a:xfrm>
        </p:spPr>
        <p:txBody>
          <a:bodyPr>
            <a:noAutofit/>
          </a:bodyPr>
          <a:lstStyle/>
          <a:p>
            <a:r>
              <a:rPr lang="en-US" sz="1800" dirty="0" smtClean="0"/>
              <a:t>Students are assumed to be minors, answerable to parents.</a:t>
            </a:r>
          </a:p>
          <a:p>
            <a:r>
              <a:rPr lang="en-US" sz="1800" dirty="0" smtClean="0"/>
              <a:t>If you miss class, your parents find out and you get in trouble.</a:t>
            </a:r>
          </a:p>
          <a:p>
            <a:r>
              <a:rPr lang="en-US" sz="1800" dirty="0" smtClean="0"/>
              <a:t>Classes are all in one or two buildings.</a:t>
            </a:r>
          </a:p>
          <a:p>
            <a:r>
              <a:rPr lang="en-US" sz="1800" dirty="0" smtClean="0"/>
              <a:t>Most classes meet five days a week. </a:t>
            </a:r>
          </a:p>
          <a:p>
            <a:r>
              <a:rPr lang="en-US" sz="1800" dirty="0" smtClean="0"/>
              <a:t> Assignments are usually given every day or maybe once a week.</a:t>
            </a:r>
          </a:p>
          <a:p>
            <a:r>
              <a:rPr lang="en-US" sz="1800" dirty="0" smtClean="0"/>
              <a:t>Teachers will usually go over the reading with you point by point.</a:t>
            </a:r>
          </a:p>
          <a:p>
            <a:r>
              <a:rPr lang="en-US" sz="1800" dirty="0" smtClean="0"/>
              <a:t> Parents, teachers and others share responsibility for your education.</a:t>
            </a:r>
          </a:p>
          <a:p>
            <a:endParaRPr lang="en-US" sz="1800" dirty="0" smtClean="0"/>
          </a:p>
        </p:txBody>
      </p:sp>
      <p:sp>
        <p:nvSpPr>
          <p:cNvPr id="6" name="Content Placeholder 5"/>
          <p:cNvSpPr>
            <a:spLocks noGrp="1"/>
          </p:cNvSpPr>
          <p:nvPr>
            <p:ph sz="quarter" idx="4294967295"/>
          </p:nvPr>
        </p:nvSpPr>
        <p:spPr>
          <a:xfrm>
            <a:off x="4495800" y="1143000"/>
            <a:ext cx="4419600" cy="5029200"/>
          </a:xfrm>
        </p:spPr>
        <p:txBody>
          <a:bodyPr>
            <a:noAutofit/>
          </a:bodyPr>
          <a:lstStyle/>
          <a:p>
            <a:r>
              <a:rPr lang="en-US" sz="1800" dirty="0" smtClean="0"/>
              <a:t>Students are assumed to be adults, answerable to themselves.</a:t>
            </a:r>
          </a:p>
          <a:p>
            <a:r>
              <a:rPr lang="en-US" sz="1800" dirty="0" smtClean="0"/>
              <a:t>If you miss class, your grade may be affected.</a:t>
            </a:r>
          </a:p>
          <a:p>
            <a:r>
              <a:rPr lang="en-US" sz="1800" dirty="0" smtClean="0"/>
              <a:t>There are a lot of buildings. It can be confusing at first.</a:t>
            </a:r>
          </a:p>
          <a:p>
            <a:r>
              <a:rPr lang="en-US" sz="1800" dirty="0" smtClean="0"/>
              <a:t>Classes meet 3, 2 or only once a week.</a:t>
            </a:r>
          </a:p>
          <a:p>
            <a:r>
              <a:rPr lang="en-US" sz="1800" dirty="0" smtClean="0"/>
              <a:t> Most assignments are given in a syllabus at the beginning of the semester.</a:t>
            </a:r>
          </a:p>
          <a:p>
            <a:r>
              <a:rPr lang="en-US" sz="1800" dirty="0" smtClean="0"/>
              <a:t>Professors expect you to read and process information on your own.</a:t>
            </a:r>
          </a:p>
          <a:p>
            <a:r>
              <a:rPr lang="en-US" sz="1800" b="1" dirty="0" smtClean="0"/>
              <a:t>You must take responsibility for your own education.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most successful college students are those who know how to learn independently. </a:t>
            </a:r>
          </a:p>
          <a:p>
            <a:r>
              <a:rPr lang="en-US" dirty="0" smtClean="0"/>
              <a:t>They turn to professors and advisors for help, but they </a:t>
            </a:r>
            <a:r>
              <a:rPr lang="en-US" b="1" dirty="0" smtClean="0"/>
              <a:t>take responsibility </a:t>
            </a:r>
            <a:r>
              <a:rPr lang="en-US" dirty="0" smtClean="0"/>
              <a:t>for their own learning.</a:t>
            </a:r>
          </a:p>
          <a:p>
            <a:r>
              <a:rPr lang="en-US" dirty="0" smtClean="0"/>
              <a:t>If you don’t have a lot of experience studying on your own, the time to start is now.</a:t>
            </a:r>
          </a:p>
          <a:p>
            <a:r>
              <a:rPr lang="en-US" dirty="0" smtClean="0"/>
              <a:t>Seek support systems-study groups, the writing center- but don’t rely on others to do your thinking and planning for you.</a:t>
            </a:r>
          </a:p>
        </p:txBody>
      </p:sp>
      <p:sp>
        <p:nvSpPr>
          <p:cNvPr id="3" name="Title 2"/>
          <p:cNvSpPr>
            <a:spLocks noGrp="1"/>
          </p:cNvSpPr>
          <p:nvPr>
            <p:ph type="title"/>
          </p:nvPr>
        </p:nvSpPr>
        <p:spPr/>
        <p:txBody>
          <a:bodyPr/>
          <a:lstStyle/>
          <a:p>
            <a:pPr algn="ctr"/>
            <a:r>
              <a:rPr lang="en-US" dirty="0" smtClean="0"/>
              <a:t>Take Responsibility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35301311"/>
              </p:ext>
            </p:extLst>
          </p:nvPr>
        </p:nvGraphicFramePr>
        <p:xfrm>
          <a:off x="457200" y="1219200"/>
          <a:ext cx="8229600" cy="4788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1020762"/>
          </a:xfrm>
        </p:spPr>
        <p:txBody>
          <a:bodyPr/>
          <a:lstStyle/>
          <a:p>
            <a:r>
              <a:rPr lang="en-US" dirty="0" smtClean="0"/>
              <a:t>How Much Studying is Enough?</a:t>
            </a:r>
            <a:endParaRPr lang="en-US" dirty="0"/>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10400" y="5029200"/>
            <a:ext cx="1595386" cy="1645920"/>
          </a:xfrm>
          <a:prstGeom prst="rect">
            <a:avLst/>
          </a:prstGeom>
        </p:spPr>
      </p:pic>
    </p:spTree>
    <p:extLst>
      <p:ext uri="{BB962C8B-B14F-4D97-AF65-F5344CB8AC3E}">
        <p14:creationId xmlns:p14="http://schemas.microsoft.com/office/powerpoint/2010/main" val="2632866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26487013"/>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7"/>
          <p:cNvSpPr>
            <a:spLocks noGrp="1"/>
          </p:cNvSpPr>
          <p:nvPr>
            <p:ph type="title"/>
          </p:nvPr>
        </p:nvSpPr>
        <p:spPr/>
        <p:txBody>
          <a:bodyPr/>
          <a:lstStyle/>
          <a:p>
            <a:pPr algn="ctr"/>
            <a:r>
              <a:rPr lang="en-US" dirty="0" smtClean="0">
                <a:solidFill>
                  <a:schemeClr val="bg2">
                    <a:lumMod val="50000"/>
                  </a:schemeClr>
                </a:solidFill>
              </a:rPr>
              <a:t>Don’t Fall Behind</a:t>
            </a:r>
            <a:endParaRPr lang="en-US"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Attend classes regularly</a:t>
            </a:r>
            <a:r>
              <a:rPr lang="en-US" dirty="0" smtClean="0"/>
              <a:t> even when the instructor doesn’t take attendance.  </a:t>
            </a:r>
          </a:p>
          <a:p>
            <a:r>
              <a:rPr lang="en-US" dirty="0" smtClean="0"/>
              <a:t>Don’t procrastinate on the reading or other assignments.</a:t>
            </a:r>
          </a:p>
          <a:p>
            <a:r>
              <a:rPr lang="en-US" dirty="0" smtClean="0"/>
              <a:t>Don’t wait until the day before the deadline to begin a paper.</a:t>
            </a:r>
          </a:p>
          <a:p>
            <a:r>
              <a:rPr lang="en-US" dirty="0" smtClean="0"/>
              <a:t>Don’t leave all your studying for the day before the exam.</a:t>
            </a:r>
          </a:p>
          <a:p>
            <a:r>
              <a:rPr lang="en-US" b="1" dirty="0" smtClean="0"/>
              <a:t>This isn’t high school.</a:t>
            </a:r>
            <a:endParaRPr lang="en-US" b="1" dirty="0"/>
          </a:p>
        </p:txBody>
      </p:sp>
      <p:sp>
        <p:nvSpPr>
          <p:cNvPr id="3" name="Title 2"/>
          <p:cNvSpPr>
            <a:spLocks noGrp="1"/>
          </p:cNvSpPr>
          <p:nvPr>
            <p:ph type="title"/>
          </p:nvPr>
        </p:nvSpPr>
        <p:spPr/>
        <p:txBody>
          <a:bodyPr/>
          <a:lstStyle/>
          <a:p>
            <a:pPr algn="ctr"/>
            <a:r>
              <a:rPr lang="en-US" dirty="0" smtClean="0"/>
              <a:t>Stay Focused</a:t>
            </a:r>
            <a:endParaRPr lang="en-US" dirty="0"/>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val="0"/>
              </a:ext>
            </a:extLst>
          </a:blip>
          <a:stretch>
            <a:fillRect/>
          </a:stretch>
        </p:blipFill>
        <p:spPr>
          <a:xfrm>
            <a:off x="5181600" y="4800600"/>
            <a:ext cx="3048000" cy="12844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pPr algn="ctr"/>
            <a:r>
              <a:rPr lang="en-US" dirty="0" smtClean="0">
                <a:solidFill>
                  <a:schemeClr val="bg2">
                    <a:lumMod val="50000"/>
                  </a:schemeClr>
                </a:solidFill>
              </a:rPr>
              <a:t>College after </a:t>
            </a:r>
            <a:br>
              <a:rPr lang="en-US" dirty="0" smtClean="0">
                <a:solidFill>
                  <a:schemeClr val="bg2">
                    <a:lumMod val="50000"/>
                  </a:schemeClr>
                </a:solidFill>
              </a:rPr>
            </a:br>
            <a:r>
              <a:rPr lang="en-US" dirty="0" smtClean="0">
                <a:solidFill>
                  <a:schemeClr val="bg2">
                    <a:lumMod val="50000"/>
                  </a:schemeClr>
                </a:solidFill>
              </a:rPr>
              <a:t>Years in the “Real World”</a:t>
            </a:r>
            <a:endParaRPr lang="en-US" dirty="0">
              <a:solidFill>
                <a:schemeClr val="bg2">
                  <a:lumMod val="50000"/>
                </a:schemeClr>
              </a:solidFill>
            </a:endParaRPr>
          </a:p>
        </p:txBody>
      </p:sp>
    </p:spTree>
    <p:extLst>
      <p:ext uri="{BB962C8B-B14F-4D97-AF65-F5344CB8AC3E}">
        <p14:creationId xmlns:p14="http://schemas.microsoft.com/office/powerpoint/2010/main" val="2059296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968</TotalTime>
  <Words>1151</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The First Semester:  General Tips</vt:lpstr>
      <vt:lpstr>Note</vt:lpstr>
      <vt:lpstr>Introduction</vt:lpstr>
      <vt:lpstr>    High School    vs     College</vt:lpstr>
      <vt:lpstr>Take Responsibility</vt:lpstr>
      <vt:lpstr>How Much Studying is Enough?</vt:lpstr>
      <vt:lpstr>Don’t Fall Behind</vt:lpstr>
      <vt:lpstr>Stay Focused</vt:lpstr>
      <vt:lpstr>College after  Years in the “Real World”</vt:lpstr>
      <vt:lpstr>Don’t be afraid to ask questions</vt:lpstr>
      <vt:lpstr>College and Your Job</vt:lpstr>
      <vt:lpstr>Finding Time for College</vt:lpstr>
      <vt:lpstr>College and Parents</vt:lpstr>
      <vt:lpstr>Your advisor is there to help.</vt:lpstr>
      <vt:lpstr>Welcome to College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Academic Success</dc:title>
  <dc:creator>Elvira Casal</dc:creator>
  <cp:lastModifiedBy>ecasal</cp:lastModifiedBy>
  <cp:revision>120</cp:revision>
  <dcterms:created xsi:type="dcterms:W3CDTF">2012-05-11T15:13:17Z</dcterms:created>
  <dcterms:modified xsi:type="dcterms:W3CDTF">2012-06-29T22:19:37Z</dcterms:modified>
</cp:coreProperties>
</file>