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75" r:id="rId6"/>
    <p:sldId id="259" r:id="rId7"/>
    <p:sldId id="276" r:id="rId8"/>
    <p:sldId id="260" r:id="rId9"/>
    <p:sldId id="261" r:id="rId10"/>
    <p:sldId id="268" r:id="rId11"/>
    <p:sldId id="262" r:id="rId12"/>
    <p:sldId id="269" r:id="rId13"/>
    <p:sldId id="263" r:id="rId14"/>
    <p:sldId id="270" r:id="rId15"/>
    <p:sldId id="264" r:id="rId16"/>
    <p:sldId id="271" r:id="rId17"/>
    <p:sldId id="265" r:id="rId18"/>
    <p:sldId id="272" r:id="rId19"/>
    <p:sldId id="266" r:id="rId20"/>
    <p:sldId id="267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1058" autoAdjust="0"/>
  </p:normalViewPr>
  <p:slideViewPr>
    <p:cSldViewPr snapToGrid="0">
      <p:cViewPr varScale="1">
        <p:scale>
          <a:sx n="74" d="100"/>
          <a:sy n="7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9C484-7379-4175-8F4B-714715510451}" type="doc">
      <dgm:prSet loTypeId="urn:microsoft.com/office/officeart/2005/8/layout/vList6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DC1E9-EE6C-4052-ABAC-0E639ABAA40C}">
      <dgm:prSet phldrT="[Text]"/>
      <dgm:spPr/>
      <dgm:t>
        <a:bodyPr/>
        <a:lstStyle/>
        <a:p>
          <a:r>
            <a:rPr lang="en-US" dirty="0" smtClean="0"/>
            <a:t>Short Term</a:t>
          </a:r>
          <a:endParaRPr lang="en-US" dirty="0"/>
        </a:p>
      </dgm:t>
    </dgm:pt>
    <dgm:pt modelId="{D1AB6FEA-F98F-4645-BD1F-D247DAA11FEF}" type="parTrans" cxnId="{390BCFF3-E007-4B18-9D24-838120E4D28E}">
      <dgm:prSet/>
      <dgm:spPr/>
      <dgm:t>
        <a:bodyPr/>
        <a:lstStyle/>
        <a:p>
          <a:endParaRPr lang="en-US"/>
        </a:p>
      </dgm:t>
    </dgm:pt>
    <dgm:pt modelId="{CAF63DAB-35B5-4D8D-AAA1-0ABDA5A31C2E}" type="sibTrans" cxnId="{390BCFF3-E007-4B18-9D24-838120E4D28E}">
      <dgm:prSet/>
      <dgm:spPr/>
      <dgm:t>
        <a:bodyPr/>
        <a:lstStyle/>
        <a:p>
          <a:endParaRPr lang="en-US"/>
        </a:p>
      </dgm:t>
    </dgm:pt>
    <dgm:pt modelId="{7D395811-10DD-46FD-B228-63A81CE2E544}">
      <dgm:prSet phldrT="[Text]"/>
      <dgm:spPr/>
      <dgm:t>
        <a:bodyPr/>
        <a:lstStyle/>
        <a:p>
          <a:r>
            <a:rPr lang="en-US" dirty="0" smtClean="0"/>
            <a:t>Weeks</a:t>
          </a:r>
          <a:endParaRPr lang="en-US" dirty="0"/>
        </a:p>
      </dgm:t>
    </dgm:pt>
    <dgm:pt modelId="{5AEF3689-0EF2-4359-BE7F-D8C210791A90}" type="parTrans" cxnId="{7366CA18-2AE5-4237-8117-63F9E85234DF}">
      <dgm:prSet/>
      <dgm:spPr/>
      <dgm:t>
        <a:bodyPr/>
        <a:lstStyle/>
        <a:p>
          <a:endParaRPr lang="en-US"/>
        </a:p>
      </dgm:t>
    </dgm:pt>
    <dgm:pt modelId="{06B0ACB3-E490-4EC3-AC14-E057F6483353}" type="sibTrans" cxnId="{7366CA18-2AE5-4237-8117-63F9E85234DF}">
      <dgm:prSet/>
      <dgm:spPr/>
      <dgm:t>
        <a:bodyPr/>
        <a:lstStyle/>
        <a:p>
          <a:endParaRPr lang="en-US"/>
        </a:p>
      </dgm:t>
    </dgm:pt>
    <dgm:pt modelId="{42055BC5-C078-4AE3-9F53-067266645DD9}">
      <dgm:prSet phldrT="[Text]"/>
      <dgm:spPr/>
      <dgm:t>
        <a:bodyPr/>
        <a:lstStyle/>
        <a:p>
          <a:r>
            <a:rPr lang="en-US" dirty="0" smtClean="0"/>
            <a:t>Months</a:t>
          </a:r>
          <a:endParaRPr lang="en-US" dirty="0"/>
        </a:p>
      </dgm:t>
    </dgm:pt>
    <dgm:pt modelId="{E371278B-52F5-427A-91A0-B5376F35E0FE}" type="parTrans" cxnId="{E70D1482-3A21-42FD-87D7-646BD4F6FD0C}">
      <dgm:prSet/>
      <dgm:spPr/>
      <dgm:t>
        <a:bodyPr/>
        <a:lstStyle/>
        <a:p>
          <a:endParaRPr lang="en-US"/>
        </a:p>
      </dgm:t>
    </dgm:pt>
    <dgm:pt modelId="{24242F3D-A299-42FC-85AC-23F36D05AC7D}" type="sibTrans" cxnId="{E70D1482-3A21-42FD-87D7-646BD4F6FD0C}">
      <dgm:prSet/>
      <dgm:spPr/>
      <dgm:t>
        <a:bodyPr/>
        <a:lstStyle/>
        <a:p>
          <a:endParaRPr lang="en-US"/>
        </a:p>
      </dgm:t>
    </dgm:pt>
    <dgm:pt modelId="{01FB61FC-66C7-4EC1-9335-C970076E0CF7}">
      <dgm:prSet phldrT="[Text]"/>
      <dgm:spPr/>
      <dgm:t>
        <a:bodyPr/>
        <a:lstStyle/>
        <a:p>
          <a:r>
            <a:rPr lang="en-US" dirty="0" smtClean="0"/>
            <a:t>Long Term</a:t>
          </a:r>
          <a:endParaRPr lang="en-US" dirty="0"/>
        </a:p>
      </dgm:t>
    </dgm:pt>
    <dgm:pt modelId="{A62B6A0B-3EFF-4C18-80A0-1C738A5CABDB}" type="parTrans" cxnId="{B351C8D9-AEB7-420D-A6C7-2EC323CF9852}">
      <dgm:prSet/>
      <dgm:spPr/>
      <dgm:t>
        <a:bodyPr/>
        <a:lstStyle/>
        <a:p>
          <a:endParaRPr lang="en-US"/>
        </a:p>
      </dgm:t>
    </dgm:pt>
    <dgm:pt modelId="{B30648F4-1AAF-48F6-99F7-91E12E87E31C}" type="sibTrans" cxnId="{B351C8D9-AEB7-420D-A6C7-2EC323CF9852}">
      <dgm:prSet/>
      <dgm:spPr/>
      <dgm:t>
        <a:bodyPr/>
        <a:lstStyle/>
        <a:p>
          <a:endParaRPr lang="en-US"/>
        </a:p>
      </dgm:t>
    </dgm:pt>
    <dgm:pt modelId="{B3FA5073-6BBC-4BF3-89EF-339F818BB1DF}">
      <dgm:prSet phldrT="[Text]"/>
      <dgm:spPr/>
      <dgm:t>
        <a:bodyPr/>
        <a:lstStyle/>
        <a:p>
          <a:r>
            <a:rPr lang="en-US" dirty="0" smtClean="0"/>
            <a:t>Months</a:t>
          </a:r>
          <a:endParaRPr lang="en-US" dirty="0"/>
        </a:p>
      </dgm:t>
    </dgm:pt>
    <dgm:pt modelId="{8CC47391-B751-47A9-B123-D1618C93CF5D}" type="parTrans" cxnId="{9B1ABACA-2C37-47C5-BF28-10F08E5E7ACD}">
      <dgm:prSet/>
      <dgm:spPr/>
      <dgm:t>
        <a:bodyPr/>
        <a:lstStyle/>
        <a:p>
          <a:endParaRPr lang="en-US"/>
        </a:p>
      </dgm:t>
    </dgm:pt>
    <dgm:pt modelId="{DA243127-4A07-448E-8E6C-9728421E3130}" type="sibTrans" cxnId="{9B1ABACA-2C37-47C5-BF28-10F08E5E7ACD}">
      <dgm:prSet/>
      <dgm:spPr/>
      <dgm:t>
        <a:bodyPr/>
        <a:lstStyle/>
        <a:p>
          <a:endParaRPr lang="en-US"/>
        </a:p>
      </dgm:t>
    </dgm:pt>
    <dgm:pt modelId="{2571A5F1-173A-4403-98E5-82F01A56A02C}">
      <dgm:prSet phldrT="[Text]"/>
      <dgm:spPr/>
      <dgm:t>
        <a:bodyPr/>
        <a:lstStyle/>
        <a:p>
          <a:r>
            <a:rPr lang="en-US" dirty="0" smtClean="0"/>
            <a:t>Years</a:t>
          </a:r>
          <a:endParaRPr lang="en-US" dirty="0"/>
        </a:p>
      </dgm:t>
    </dgm:pt>
    <dgm:pt modelId="{C2583A63-A4F7-40D7-93D7-BC46D248E2E4}" type="parTrans" cxnId="{6FE06B9F-ADAF-4411-BC07-5A731039214A}">
      <dgm:prSet/>
      <dgm:spPr/>
      <dgm:t>
        <a:bodyPr/>
        <a:lstStyle/>
        <a:p>
          <a:endParaRPr lang="en-US"/>
        </a:p>
      </dgm:t>
    </dgm:pt>
    <dgm:pt modelId="{4E65DC33-885B-4A27-A641-89B92D3AEB14}" type="sibTrans" cxnId="{6FE06B9F-ADAF-4411-BC07-5A731039214A}">
      <dgm:prSet/>
      <dgm:spPr/>
      <dgm:t>
        <a:bodyPr/>
        <a:lstStyle/>
        <a:p>
          <a:endParaRPr lang="en-US"/>
        </a:p>
      </dgm:t>
    </dgm:pt>
    <dgm:pt modelId="{275F593C-C086-46B7-8B00-F56A442274DB}" type="pres">
      <dgm:prSet presAssocID="{1119C484-7379-4175-8F4B-7147155104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90AE3A-7503-4EC4-8B1F-B11999B17629}" type="pres">
      <dgm:prSet presAssocID="{497DC1E9-EE6C-4052-ABAC-0E639ABAA40C}" presName="linNode" presStyleCnt="0"/>
      <dgm:spPr/>
    </dgm:pt>
    <dgm:pt modelId="{26B70735-0B7A-43B1-82BD-17B1196F5500}" type="pres">
      <dgm:prSet presAssocID="{497DC1E9-EE6C-4052-ABAC-0E639ABAA40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C8DB7-D487-4DC2-A103-7B3A719D7CA7}" type="pres">
      <dgm:prSet presAssocID="{497DC1E9-EE6C-4052-ABAC-0E639ABAA40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741D8-3799-415C-BA7F-2031BDBFE293}" type="pres">
      <dgm:prSet presAssocID="{CAF63DAB-35B5-4D8D-AAA1-0ABDA5A31C2E}" presName="spacing" presStyleCnt="0"/>
      <dgm:spPr/>
    </dgm:pt>
    <dgm:pt modelId="{5005F35D-1FB5-4B5A-8B65-273CDED9482D}" type="pres">
      <dgm:prSet presAssocID="{01FB61FC-66C7-4EC1-9335-C970076E0CF7}" presName="linNode" presStyleCnt="0"/>
      <dgm:spPr/>
    </dgm:pt>
    <dgm:pt modelId="{3B5A42B3-A05D-4503-A45C-DBB478798474}" type="pres">
      <dgm:prSet presAssocID="{01FB61FC-66C7-4EC1-9335-C970076E0CF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5F817-919F-4594-BCFA-1C49BAFC1876}" type="pres">
      <dgm:prSet presAssocID="{01FB61FC-66C7-4EC1-9335-C970076E0CF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59972C-CE12-4069-8755-8DB0BFBB638E}" type="presOf" srcId="{42055BC5-C078-4AE3-9F53-067266645DD9}" destId="{D7AC8DB7-D487-4DC2-A103-7B3A719D7CA7}" srcOrd="0" destOrd="1" presId="urn:microsoft.com/office/officeart/2005/8/layout/vList6"/>
    <dgm:cxn modelId="{349F67A2-BC2F-4630-A112-211A0E4849F4}" type="presOf" srcId="{7D395811-10DD-46FD-B228-63A81CE2E544}" destId="{D7AC8DB7-D487-4DC2-A103-7B3A719D7CA7}" srcOrd="0" destOrd="0" presId="urn:microsoft.com/office/officeart/2005/8/layout/vList6"/>
    <dgm:cxn modelId="{7366CA18-2AE5-4237-8117-63F9E85234DF}" srcId="{497DC1E9-EE6C-4052-ABAC-0E639ABAA40C}" destId="{7D395811-10DD-46FD-B228-63A81CE2E544}" srcOrd="0" destOrd="0" parTransId="{5AEF3689-0EF2-4359-BE7F-D8C210791A90}" sibTransId="{06B0ACB3-E490-4EC3-AC14-E057F6483353}"/>
    <dgm:cxn modelId="{2A0232B8-14B8-4F2E-888F-5F94ED352E2A}" type="presOf" srcId="{497DC1E9-EE6C-4052-ABAC-0E639ABAA40C}" destId="{26B70735-0B7A-43B1-82BD-17B1196F5500}" srcOrd="0" destOrd="0" presId="urn:microsoft.com/office/officeart/2005/8/layout/vList6"/>
    <dgm:cxn modelId="{4AA33CA0-9584-466D-A047-2B826783E261}" type="presOf" srcId="{2571A5F1-173A-4403-98E5-82F01A56A02C}" destId="{BB95F817-919F-4594-BCFA-1C49BAFC1876}" srcOrd="0" destOrd="1" presId="urn:microsoft.com/office/officeart/2005/8/layout/vList6"/>
    <dgm:cxn modelId="{E70D1482-3A21-42FD-87D7-646BD4F6FD0C}" srcId="{497DC1E9-EE6C-4052-ABAC-0E639ABAA40C}" destId="{42055BC5-C078-4AE3-9F53-067266645DD9}" srcOrd="1" destOrd="0" parTransId="{E371278B-52F5-427A-91A0-B5376F35E0FE}" sibTransId="{24242F3D-A299-42FC-85AC-23F36D05AC7D}"/>
    <dgm:cxn modelId="{A603F5BB-5E02-43DB-97EE-080341475F87}" type="presOf" srcId="{1119C484-7379-4175-8F4B-714715510451}" destId="{275F593C-C086-46B7-8B00-F56A442274DB}" srcOrd="0" destOrd="0" presId="urn:microsoft.com/office/officeart/2005/8/layout/vList6"/>
    <dgm:cxn modelId="{390BCFF3-E007-4B18-9D24-838120E4D28E}" srcId="{1119C484-7379-4175-8F4B-714715510451}" destId="{497DC1E9-EE6C-4052-ABAC-0E639ABAA40C}" srcOrd="0" destOrd="0" parTransId="{D1AB6FEA-F98F-4645-BD1F-D247DAA11FEF}" sibTransId="{CAF63DAB-35B5-4D8D-AAA1-0ABDA5A31C2E}"/>
    <dgm:cxn modelId="{DEE84BF5-5CB4-4B32-BEEB-E77B18B763B0}" type="presOf" srcId="{B3FA5073-6BBC-4BF3-89EF-339F818BB1DF}" destId="{BB95F817-919F-4594-BCFA-1C49BAFC1876}" srcOrd="0" destOrd="0" presId="urn:microsoft.com/office/officeart/2005/8/layout/vList6"/>
    <dgm:cxn modelId="{9B1ABACA-2C37-47C5-BF28-10F08E5E7ACD}" srcId="{01FB61FC-66C7-4EC1-9335-C970076E0CF7}" destId="{B3FA5073-6BBC-4BF3-89EF-339F818BB1DF}" srcOrd="0" destOrd="0" parTransId="{8CC47391-B751-47A9-B123-D1618C93CF5D}" sibTransId="{DA243127-4A07-448E-8E6C-9728421E3130}"/>
    <dgm:cxn modelId="{E64CA002-C22F-4C00-8E02-0315E0DF2D07}" type="presOf" srcId="{01FB61FC-66C7-4EC1-9335-C970076E0CF7}" destId="{3B5A42B3-A05D-4503-A45C-DBB478798474}" srcOrd="0" destOrd="0" presId="urn:microsoft.com/office/officeart/2005/8/layout/vList6"/>
    <dgm:cxn modelId="{6FE06B9F-ADAF-4411-BC07-5A731039214A}" srcId="{01FB61FC-66C7-4EC1-9335-C970076E0CF7}" destId="{2571A5F1-173A-4403-98E5-82F01A56A02C}" srcOrd="1" destOrd="0" parTransId="{C2583A63-A4F7-40D7-93D7-BC46D248E2E4}" sibTransId="{4E65DC33-885B-4A27-A641-89B92D3AEB14}"/>
    <dgm:cxn modelId="{B351C8D9-AEB7-420D-A6C7-2EC323CF9852}" srcId="{1119C484-7379-4175-8F4B-714715510451}" destId="{01FB61FC-66C7-4EC1-9335-C970076E0CF7}" srcOrd="1" destOrd="0" parTransId="{A62B6A0B-3EFF-4C18-80A0-1C738A5CABDB}" sibTransId="{B30648F4-1AAF-48F6-99F7-91E12E87E31C}"/>
    <dgm:cxn modelId="{A2FEC891-764E-4B01-B88C-B7525E26364D}" type="presParOf" srcId="{275F593C-C086-46B7-8B00-F56A442274DB}" destId="{0590AE3A-7503-4EC4-8B1F-B11999B17629}" srcOrd="0" destOrd="0" presId="urn:microsoft.com/office/officeart/2005/8/layout/vList6"/>
    <dgm:cxn modelId="{2D763A4D-AF5E-4ABD-894E-619ECFDE23D2}" type="presParOf" srcId="{0590AE3A-7503-4EC4-8B1F-B11999B17629}" destId="{26B70735-0B7A-43B1-82BD-17B1196F5500}" srcOrd="0" destOrd="0" presId="urn:microsoft.com/office/officeart/2005/8/layout/vList6"/>
    <dgm:cxn modelId="{711D6B87-4091-4A2B-ADED-2353C6D989B0}" type="presParOf" srcId="{0590AE3A-7503-4EC4-8B1F-B11999B17629}" destId="{D7AC8DB7-D487-4DC2-A103-7B3A719D7CA7}" srcOrd="1" destOrd="0" presId="urn:microsoft.com/office/officeart/2005/8/layout/vList6"/>
    <dgm:cxn modelId="{81141D38-3C94-464B-8114-CF0CA10E5E35}" type="presParOf" srcId="{275F593C-C086-46B7-8B00-F56A442274DB}" destId="{621741D8-3799-415C-BA7F-2031BDBFE293}" srcOrd="1" destOrd="0" presId="urn:microsoft.com/office/officeart/2005/8/layout/vList6"/>
    <dgm:cxn modelId="{5C9100E4-1CF8-4088-8A57-D925975950E5}" type="presParOf" srcId="{275F593C-C086-46B7-8B00-F56A442274DB}" destId="{5005F35D-1FB5-4B5A-8B65-273CDED9482D}" srcOrd="2" destOrd="0" presId="urn:microsoft.com/office/officeart/2005/8/layout/vList6"/>
    <dgm:cxn modelId="{1DABC8F6-03A1-4A20-AB9D-483487F3E0AA}" type="presParOf" srcId="{5005F35D-1FB5-4B5A-8B65-273CDED9482D}" destId="{3B5A42B3-A05D-4503-A45C-DBB478798474}" srcOrd="0" destOrd="0" presId="urn:microsoft.com/office/officeart/2005/8/layout/vList6"/>
    <dgm:cxn modelId="{30540444-81A1-4F33-B461-DA9E43D02C1D}" type="presParOf" srcId="{5005F35D-1FB5-4B5A-8B65-273CDED9482D}" destId="{BB95F817-919F-4594-BCFA-1C49BAFC187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D4676C-7822-412E-A4D7-107661B87B8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</dgm:pt>
    <dgm:pt modelId="{3C97FBD9-D6F8-4009-B71A-44C93F604094}">
      <dgm:prSet phldrT="[Text]"/>
      <dgm:spPr/>
      <dgm:t>
        <a:bodyPr/>
        <a:lstStyle/>
        <a:p>
          <a:r>
            <a:rPr lang="en-US" dirty="0" smtClean="0"/>
            <a:t>Day</a:t>
          </a:r>
          <a:endParaRPr lang="en-US" dirty="0"/>
        </a:p>
      </dgm:t>
    </dgm:pt>
    <dgm:pt modelId="{19574976-38C6-4854-97A1-D54E758F9B7D}" type="parTrans" cxnId="{C5E699D2-A0E0-4EF3-B62F-7843A99F9E46}">
      <dgm:prSet/>
      <dgm:spPr/>
      <dgm:t>
        <a:bodyPr/>
        <a:lstStyle/>
        <a:p>
          <a:endParaRPr lang="en-US"/>
        </a:p>
      </dgm:t>
    </dgm:pt>
    <dgm:pt modelId="{B16E277A-A5E3-4DAF-A2E8-CDF623B1ABDC}" type="sibTrans" cxnId="{C5E699D2-A0E0-4EF3-B62F-7843A99F9E46}">
      <dgm:prSet/>
      <dgm:spPr/>
      <dgm:t>
        <a:bodyPr/>
        <a:lstStyle/>
        <a:p>
          <a:endParaRPr lang="en-US"/>
        </a:p>
      </dgm:t>
    </dgm:pt>
    <dgm:pt modelId="{104C64A7-0C76-4959-8F08-EFC0AD3B09A3}">
      <dgm:prSet phldrT="[Text]"/>
      <dgm:spPr/>
      <dgm:t>
        <a:bodyPr/>
        <a:lstStyle/>
        <a:p>
          <a:r>
            <a:rPr lang="en-US" dirty="0" smtClean="0"/>
            <a:t>Week</a:t>
          </a:r>
          <a:endParaRPr lang="en-US" dirty="0"/>
        </a:p>
      </dgm:t>
    </dgm:pt>
    <dgm:pt modelId="{D99620F2-F097-42DE-B12E-ED257BAC338F}" type="parTrans" cxnId="{A32A27C1-5E3F-43CE-9F79-010CE4B5294B}">
      <dgm:prSet/>
      <dgm:spPr/>
      <dgm:t>
        <a:bodyPr/>
        <a:lstStyle/>
        <a:p>
          <a:endParaRPr lang="en-US"/>
        </a:p>
      </dgm:t>
    </dgm:pt>
    <dgm:pt modelId="{ED8C8BAF-934E-4120-95DE-634822A0A013}" type="sibTrans" cxnId="{A32A27C1-5E3F-43CE-9F79-010CE4B5294B}">
      <dgm:prSet/>
      <dgm:spPr/>
      <dgm:t>
        <a:bodyPr/>
        <a:lstStyle/>
        <a:p>
          <a:endParaRPr lang="en-US"/>
        </a:p>
      </dgm:t>
    </dgm:pt>
    <dgm:pt modelId="{3C955956-E6DA-48AB-A7B5-55DA0A74A31A}">
      <dgm:prSet phldrT="[Text]"/>
      <dgm:spPr/>
      <dgm:t>
        <a:bodyPr/>
        <a:lstStyle/>
        <a:p>
          <a:r>
            <a:rPr lang="en-US" dirty="0" smtClean="0"/>
            <a:t>Month</a:t>
          </a:r>
          <a:endParaRPr lang="en-US" dirty="0"/>
        </a:p>
      </dgm:t>
    </dgm:pt>
    <dgm:pt modelId="{5CF34447-FE6B-4859-AD4F-0F825D3BDFA1}" type="parTrans" cxnId="{B2B5C0BA-E677-4D19-9071-21A4BB95BAD7}">
      <dgm:prSet/>
      <dgm:spPr/>
      <dgm:t>
        <a:bodyPr/>
        <a:lstStyle/>
        <a:p>
          <a:endParaRPr lang="en-US"/>
        </a:p>
      </dgm:t>
    </dgm:pt>
    <dgm:pt modelId="{A96D90DE-AC8F-4F6D-B459-DD3ABCFF45B6}" type="sibTrans" cxnId="{B2B5C0BA-E677-4D19-9071-21A4BB95BAD7}">
      <dgm:prSet/>
      <dgm:spPr/>
      <dgm:t>
        <a:bodyPr/>
        <a:lstStyle/>
        <a:p>
          <a:endParaRPr lang="en-US"/>
        </a:p>
      </dgm:t>
    </dgm:pt>
    <dgm:pt modelId="{3934CA18-AAA4-475D-BC0E-4F53280A268F}">
      <dgm:prSet/>
      <dgm:spPr/>
      <dgm:t>
        <a:bodyPr/>
        <a:lstStyle/>
        <a:p>
          <a:r>
            <a:rPr lang="en-US" dirty="0" smtClean="0"/>
            <a:t>Use my alarm to wake up by 7a.m. </a:t>
          </a:r>
          <a:endParaRPr lang="en-US" dirty="0"/>
        </a:p>
      </dgm:t>
    </dgm:pt>
    <dgm:pt modelId="{7B74E295-2073-444D-8943-9AB1432AFA21}" type="parTrans" cxnId="{2D93D88F-B6A8-49CE-BAAD-69BF0CDAC51D}">
      <dgm:prSet/>
      <dgm:spPr/>
      <dgm:t>
        <a:bodyPr/>
        <a:lstStyle/>
        <a:p>
          <a:endParaRPr lang="en-US"/>
        </a:p>
      </dgm:t>
    </dgm:pt>
    <dgm:pt modelId="{37B8080C-7674-4150-8286-02F9684DE836}" type="sibTrans" cxnId="{2D93D88F-B6A8-49CE-BAAD-69BF0CDAC51D}">
      <dgm:prSet/>
      <dgm:spPr/>
      <dgm:t>
        <a:bodyPr/>
        <a:lstStyle/>
        <a:p>
          <a:endParaRPr lang="en-US"/>
        </a:p>
      </dgm:t>
    </dgm:pt>
    <dgm:pt modelId="{97BD086C-07E0-41B9-8EA0-95D1B2CB4D2A}">
      <dgm:prSet/>
      <dgm:spPr/>
      <dgm:t>
        <a:bodyPr/>
        <a:lstStyle/>
        <a:p>
          <a:r>
            <a:rPr lang="en-US" dirty="0" smtClean="0"/>
            <a:t>Workout at least three times this week. </a:t>
          </a:r>
          <a:endParaRPr lang="en-US" dirty="0"/>
        </a:p>
      </dgm:t>
    </dgm:pt>
    <dgm:pt modelId="{197C8AF5-3384-4741-BAD5-E07B9A7F6B0E}" type="parTrans" cxnId="{83CC650C-1CA4-4768-9F85-7988A6775458}">
      <dgm:prSet/>
      <dgm:spPr/>
      <dgm:t>
        <a:bodyPr/>
        <a:lstStyle/>
        <a:p>
          <a:endParaRPr lang="en-US"/>
        </a:p>
      </dgm:t>
    </dgm:pt>
    <dgm:pt modelId="{D9A291C8-2685-44B2-AE75-ED89799D8A2A}" type="sibTrans" cxnId="{83CC650C-1CA4-4768-9F85-7988A6775458}">
      <dgm:prSet/>
      <dgm:spPr/>
      <dgm:t>
        <a:bodyPr/>
        <a:lstStyle/>
        <a:p>
          <a:endParaRPr lang="en-US"/>
        </a:p>
      </dgm:t>
    </dgm:pt>
    <dgm:pt modelId="{EE4F3819-DB7E-4346-97C4-CF45EE31AD61}">
      <dgm:prSet/>
      <dgm:spPr/>
      <dgm:t>
        <a:bodyPr/>
        <a:lstStyle/>
        <a:p>
          <a:r>
            <a:rPr lang="en-US" dirty="0" smtClean="0"/>
            <a:t>Pass my midterms</a:t>
          </a:r>
          <a:endParaRPr lang="en-US" dirty="0"/>
        </a:p>
      </dgm:t>
    </dgm:pt>
    <dgm:pt modelId="{5D94BDF3-87AD-4F62-B608-E4836F003368}" type="parTrans" cxnId="{40BA6BCB-F9D4-4C48-804A-D4FA9B29FF65}">
      <dgm:prSet/>
      <dgm:spPr/>
      <dgm:t>
        <a:bodyPr/>
        <a:lstStyle/>
        <a:p>
          <a:endParaRPr lang="en-US"/>
        </a:p>
      </dgm:t>
    </dgm:pt>
    <dgm:pt modelId="{054694D4-A841-4396-914A-58183FBACD32}" type="sibTrans" cxnId="{40BA6BCB-F9D4-4C48-804A-D4FA9B29FF65}">
      <dgm:prSet/>
      <dgm:spPr/>
      <dgm:t>
        <a:bodyPr/>
        <a:lstStyle/>
        <a:p>
          <a:endParaRPr lang="en-US"/>
        </a:p>
      </dgm:t>
    </dgm:pt>
    <dgm:pt modelId="{E8462D91-8B02-406B-A303-C871E1E1128E}" type="pres">
      <dgm:prSet presAssocID="{E0D4676C-7822-412E-A4D7-107661B87B83}" presName="Name0" presStyleCnt="0">
        <dgm:presLayoutVars>
          <dgm:dir/>
          <dgm:animLvl val="lvl"/>
          <dgm:resizeHandles val="exact"/>
        </dgm:presLayoutVars>
      </dgm:prSet>
      <dgm:spPr/>
    </dgm:pt>
    <dgm:pt modelId="{2D5ED181-1E4B-400F-96F5-6D425EFAB6A3}" type="pres">
      <dgm:prSet presAssocID="{3C97FBD9-D6F8-4009-B71A-44C93F604094}" presName="linNode" presStyleCnt="0"/>
      <dgm:spPr/>
    </dgm:pt>
    <dgm:pt modelId="{8DB2F2E8-5E13-4157-8DAB-1B78C0BB4CC4}" type="pres">
      <dgm:prSet presAssocID="{3C97FBD9-D6F8-4009-B71A-44C93F60409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87A6D-7B13-41FA-BB08-3301C69D38E1}" type="pres">
      <dgm:prSet presAssocID="{3C97FBD9-D6F8-4009-B71A-44C93F60409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B63F6-E32B-4035-ADEE-9B554A797618}" type="pres">
      <dgm:prSet presAssocID="{B16E277A-A5E3-4DAF-A2E8-CDF623B1ABDC}" presName="sp" presStyleCnt="0"/>
      <dgm:spPr/>
    </dgm:pt>
    <dgm:pt modelId="{591B6EB7-F02A-425A-8884-AEB23024988B}" type="pres">
      <dgm:prSet presAssocID="{104C64A7-0C76-4959-8F08-EFC0AD3B09A3}" presName="linNode" presStyleCnt="0"/>
      <dgm:spPr/>
    </dgm:pt>
    <dgm:pt modelId="{651FAC56-7F87-4600-B9CF-AAA45D64035E}" type="pres">
      <dgm:prSet presAssocID="{104C64A7-0C76-4959-8F08-EFC0AD3B09A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4A656-115B-442F-AA99-060337EE0A05}" type="pres">
      <dgm:prSet presAssocID="{104C64A7-0C76-4959-8F08-EFC0AD3B09A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FF4A5-7D85-49A6-840E-05EB6557B8EE}" type="pres">
      <dgm:prSet presAssocID="{ED8C8BAF-934E-4120-95DE-634822A0A013}" presName="sp" presStyleCnt="0"/>
      <dgm:spPr/>
    </dgm:pt>
    <dgm:pt modelId="{AC9ABE96-978B-460C-AD7F-02C0BAA5B019}" type="pres">
      <dgm:prSet presAssocID="{3C955956-E6DA-48AB-A7B5-55DA0A74A31A}" presName="linNode" presStyleCnt="0"/>
      <dgm:spPr/>
    </dgm:pt>
    <dgm:pt modelId="{2BC7E325-A050-4C4C-85DC-36CEDB6DDE75}" type="pres">
      <dgm:prSet presAssocID="{3C955956-E6DA-48AB-A7B5-55DA0A74A3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E1264-A40D-43BC-BBF9-C45AAF963538}" type="pres">
      <dgm:prSet presAssocID="{3C955956-E6DA-48AB-A7B5-55DA0A74A31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EC21CF-0660-49F1-ACE4-978EDC2A089D}" type="presOf" srcId="{E0D4676C-7822-412E-A4D7-107661B87B83}" destId="{E8462D91-8B02-406B-A303-C871E1E1128E}" srcOrd="0" destOrd="0" presId="urn:microsoft.com/office/officeart/2005/8/layout/vList5"/>
    <dgm:cxn modelId="{B2B5C0BA-E677-4D19-9071-21A4BB95BAD7}" srcId="{E0D4676C-7822-412E-A4D7-107661B87B83}" destId="{3C955956-E6DA-48AB-A7B5-55DA0A74A31A}" srcOrd="2" destOrd="0" parTransId="{5CF34447-FE6B-4859-AD4F-0F825D3BDFA1}" sibTransId="{A96D90DE-AC8F-4F6D-B459-DD3ABCFF45B6}"/>
    <dgm:cxn modelId="{40BA6BCB-F9D4-4C48-804A-D4FA9B29FF65}" srcId="{3C955956-E6DA-48AB-A7B5-55DA0A74A31A}" destId="{EE4F3819-DB7E-4346-97C4-CF45EE31AD61}" srcOrd="0" destOrd="0" parTransId="{5D94BDF3-87AD-4F62-B608-E4836F003368}" sibTransId="{054694D4-A841-4396-914A-58183FBACD32}"/>
    <dgm:cxn modelId="{73BA784E-F2A7-4668-BC8A-7A9D84385EC0}" type="presOf" srcId="{3C955956-E6DA-48AB-A7B5-55DA0A74A31A}" destId="{2BC7E325-A050-4C4C-85DC-36CEDB6DDE75}" srcOrd="0" destOrd="0" presId="urn:microsoft.com/office/officeart/2005/8/layout/vList5"/>
    <dgm:cxn modelId="{572D5BBD-8A3F-4EC2-9484-28E150301798}" type="presOf" srcId="{97BD086C-07E0-41B9-8EA0-95D1B2CB4D2A}" destId="{7454A656-115B-442F-AA99-060337EE0A05}" srcOrd="0" destOrd="0" presId="urn:microsoft.com/office/officeart/2005/8/layout/vList5"/>
    <dgm:cxn modelId="{54D36F65-CFEF-41E6-9AB6-5DF4BCBCE746}" type="presOf" srcId="{EE4F3819-DB7E-4346-97C4-CF45EE31AD61}" destId="{DC2E1264-A40D-43BC-BBF9-C45AAF963538}" srcOrd="0" destOrd="0" presId="urn:microsoft.com/office/officeart/2005/8/layout/vList5"/>
    <dgm:cxn modelId="{83CC650C-1CA4-4768-9F85-7988A6775458}" srcId="{104C64A7-0C76-4959-8F08-EFC0AD3B09A3}" destId="{97BD086C-07E0-41B9-8EA0-95D1B2CB4D2A}" srcOrd="0" destOrd="0" parTransId="{197C8AF5-3384-4741-BAD5-E07B9A7F6B0E}" sibTransId="{D9A291C8-2685-44B2-AE75-ED89799D8A2A}"/>
    <dgm:cxn modelId="{A32A27C1-5E3F-43CE-9F79-010CE4B5294B}" srcId="{E0D4676C-7822-412E-A4D7-107661B87B83}" destId="{104C64A7-0C76-4959-8F08-EFC0AD3B09A3}" srcOrd="1" destOrd="0" parTransId="{D99620F2-F097-42DE-B12E-ED257BAC338F}" sibTransId="{ED8C8BAF-934E-4120-95DE-634822A0A013}"/>
    <dgm:cxn modelId="{8E4A55D6-24DC-4C4E-9DC1-D82A06B58696}" type="presOf" srcId="{3934CA18-AAA4-475D-BC0E-4F53280A268F}" destId="{A6487A6D-7B13-41FA-BB08-3301C69D38E1}" srcOrd="0" destOrd="0" presId="urn:microsoft.com/office/officeart/2005/8/layout/vList5"/>
    <dgm:cxn modelId="{C5E699D2-A0E0-4EF3-B62F-7843A99F9E46}" srcId="{E0D4676C-7822-412E-A4D7-107661B87B83}" destId="{3C97FBD9-D6F8-4009-B71A-44C93F604094}" srcOrd="0" destOrd="0" parTransId="{19574976-38C6-4854-97A1-D54E758F9B7D}" sibTransId="{B16E277A-A5E3-4DAF-A2E8-CDF623B1ABDC}"/>
    <dgm:cxn modelId="{7F5B72D6-0EBD-422F-A910-8A1AF8CB9000}" type="presOf" srcId="{3C97FBD9-D6F8-4009-B71A-44C93F604094}" destId="{8DB2F2E8-5E13-4157-8DAB-1B78C0BB4CC4}" srcOrd="0" destOrd="0" presId="urn:microsoft.com/office/officeart/2005/8/layout/vList5"/>
    <dgm:cxn modelId="{2D93D88F-B6A8-49CE-BAAD-69BF0CDAC51D}" srcId="{3C97FBD9-D6F8-4009-B71A-44C93F604094}" destId="{3934CA18-AAA4-475D-BC0E-4F53280A268F}" srcOrd="0" destOrd="0" parTransId="{7B74E295-2073-444D-8943-9AB1432AFA21}" sibTransId="{37B8080C-7674-4150-8286-02F9684DE836}"/>
    <dgm:cxn modelId="{3E089974-E4E3-42AC-BE13-72246C562E80}" type="presOf" srcId="{104C64A7-0C76-4959-8F08-EFC0AD3B09A3}" destId="{651FAC56-7F87-4600-B9CF-AAA45D64035E}" srcOrd="0" destOrd="0" presId="urn:microsoft.com/office/officeart/2005/8/layout/vList5"/>
    <dgm:cxn modelId="{BB5AE204-0E5D-4904-992D-3CC3891926F0}" type="presParOf" srcId="{E8462D91-8B02-406B-A303-C871E1E1128E}" destId="{2D5ED181-1E4B-400F-96F5-6D425EFAB6A3}" srcOrd="0" destOrd="0" presId="urn:microsoft.com/office/officeart/2005/8/layout/vList5"/>
    <dgm:cxn modelId="{88FCB3F7-062A-4491-BF28-25D83A866370}" type="presParOf" srcId="{2D5ED181-1E4B-400F-96F5-6D425EFAB6A3}" destId="{8DB2F2E8-5E13-4157-8DAB-1B78C0BB4CC4}" srcOrd="0" destOrd="0" presId="urn:microsoft.com/office/officeart/2005/8/layout/vList5"/>
    <dgm:cxn modelId="{207C96A4-FFEA-4F5E-9CF8-211052E7E740}" type="presParOf" srcId="{2D5ED181-1E4B-400F-96F5-6D425EFAB6A3}" destId="{A6487A6D-7B13-41FA-BB08-3301C69D38E1}" srcOrd="1" destOrd="0" presId="urn:microsoft.com/office/officeart/2005/8/layout/vList5"/>
    <dgm:cxn modelId="{DEFBE561-F7B6-461B-A1CB-8BF1B6BC1709}" type="presParOf" srcId="{E8462D91-8B02-406B-A303-C871E1E1128E}" destId="{AB3B63F6-E32B-4035-ADEE-9B554A797618}" srcOrd="1" destOrd="0" presId="urn:microsoft.com/office/officeart/2005/8/layout/vList5"/>
    <dgm:cxn modelId="{4209D890-5083-4CA5-9928-3C9AC269BEC7}" type="presParOf" srcId="{E8462D91-8B02-406B-A303-C871E1E1128E}" destId="{591B6EB7-F02A-425A-8884-AEB23024988B}" srcOrd="2" destOrd="0" presId="urn:microsoft.com/office/officeart/2005/8/layout/vList5"/>
    <dgm:cxn modelId="{9662AE65-5FE8-4492-9BA3-32B2D6E1BD87}" type="presParOf" srcId="{591B6EB7-F02A-425A-8884-AEB23024988B}" destId="{651FAC56-7F87-4600-B9CF-AAA45D64035E}" srcOrd="0" destOrd="0" presId="urn:microsoft.com/office/officeart/2005/8/layout/vList5"/>
    <dgm:cxn modelId="{F5DEEB1C-A127-4E2B-85A1-0ABDFF4A6DD9}" type="presParOf" srcId="{591B6EB7-F02A-425A-8884-AEB23024988B}" destId="{7454A656-115B-442F-AA99-060337EE0A05}" srcOrd="1" destOrd="0" presId="urn:microsoft.com/office/officeart/2005/8/layout/vList5"/>
    <dgm:cxn modelId="{03557E23-A9B2-41B9-8E78-1DD117720FC2}" type="presParOf" srcId="{E8462D91-8B02-406B-A303-C871E1E1128E}" destId="{31DFF4A5-7D85-49A6-840E-05EB6557B8EE}" srcOrd="3" destOrd="0" presId="urn:microsoft.com/office/officeart/2005/8/layout/vList5"/>
    <dgm:cxn modelId="{5B5F39CD-8552-45DD-B284-86CBEBC15529}" type="presParOf" srcId="{E8462D91-8B02-406B-A303-C871E1E1128E}" destId="{AC9ABE96-978B-460C-AD7F-02C0BAA5B019}" srcOrd="4" destOrd="0" presId="urn:microsoft.com/office/officeart/2005/8/layout/vList5"/>
    <dgm:cxn modelId="{5F3848C9-72B1-42CB-AEA3-040FC8258A74}" type="presParOf" srcId="{AC9ABE96-978B-460C-AD7F-02C0BAA5B019}" destId="{2BC7E325-A050-4C4C-85DC-36CEDB6DDE75}" srcOrd="0" destOrd="0" presId="urn:microsoft.com/office/officeart/2005/8/layout/vList5"/>
    <dgm:cxn modelId="{57EA7B76-978C-4DBE-8E3B-BC0D75E6222F}" type="presParOf" srcId="{AC9ABE96-978B-460C-AD7F-02C0BAA5B019}" destId="{DC2E1264-A40D-43BC-BBF9-C45AAF9635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791A57-4135-4C8C-8329-2A7A50E90E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834CD9-77E2-438B-866F-ECA0BEA1ECA1}">
      <dgm:prSet phldrT="[Text]"/>
      <dgm:spPr/>
      <dgm:t>
        <a:bodyPr/>
        <a:lstStyle/>
        <a:p>
          <a:r>
            <a:rPr lang="en-US" dirty="0" smtClean="0"/>
            <a:t>Months</a:t>
          </a:r>
          <a:endParaRPr lang="en-US" dirty="0"/>
        </a:p>
      </dgm:t>
    </dgm:pt>
    <dgm:pt modelId="{8439A2C4-C29D-431E-BA4E-B2A5E0B54512}" type="parTrans" cxnId="{33D44313-C917-49C3-B4E7-C7365B320B6E}">
      <dgm:prSet/>
      <dgm:spPr/>
      <dgm:t>
        <a:bodyPr/>
        <a:lstStyle/>
        <a:p>
          <a:endParaRPr lang="en-US"/>
        </a:p>
      </dgm:t>
    </dgm:pt>
    <dgm:pt modelId="{06F6F98E-E9E6-48E0-8C47-A8BFE64C8ECC}" type="sibTrans" cxnId="{33D44313-C917-49C3-B4E7-C7365B320B6E}">
      <dgm:prSet/>
      <dgm:spPr/>
      <dgm:t>
        <a:bodyPr/>
        <a:lstStyle/>
        <a:p>
          <a:endParaRPr lang="en-US"/>
        </a:p>
      </dgm:t>
    </dgm:pt>
    <dgm:pt modelId="{4D00DF0A-96E2-45E3-9D20-F74FE4E616FD}">
      <dgm:prSet phldrT="[Text]"/>
      <dgm:spPr/>
      <dgm:t>
        <a:bodyPr/>
        <a:lstStyle/>
        <a:p>
          <a:r>
            <a:rPr lang="en-US" dirty="0" smtClean="0"/>
            <a:t>Create and edit my resume</a:t>
          </a:r>
          <a:endParaRPr lang="en-US" dirty="0"/>
        </a:p>
      </dgm:t>
    </dgm:pt>
    <dgm:pt modelId="{E239EE66-8382-428E-A347-707B11B3EE34}" type="parTrans" cxnId="{B6BCA61F-286E-4B28-ADFE-DA118DF28203}">
      <dgm:prSet/>
      <dgm:spPr/>
      <dgm:t>
        <a:bodyPr/>
        <a:lstStyle/>
        <a:p>
          <a:endParaRPr lang="en-US"/>
        </a:p>
      </dgm:t>
    </dgm:pt>
    <dgm:pt modelId="{3302C36A-6328-4665-BF9C-583802FEB787}" type="sibTrans" cxnId="{B6BCA61F-286E-4B28-ADFE-DA118DF28203}">
      <dgm:prSet/>
      <dgm:spPr/>
      <dgm:t>
        <a:bodyPr/>
        <a:lstStyle/>
        <a:p>
          <a:endParaRPr lang="en-US"/>
        </a:p>
      </dgm:t>
    </dgm:pt>
    <dgm:pt modelId="{92E733C5-2B86-4996-A201-C38A46A74F95}">
      <dgm:prSet phldrT="[Text]"/>
      <dgm:spPr/>
      <dgm:t>
        <a:bodyPr/>
        <a:lstStyle/>
        <a:p>
          <a:r>
            <a:rPr lang="en-US" dirty="0" smtClean="0"/>
            <a:t>Year</a:t>
          </a:r>
          <a:endParaRPr lang="en-US" dirty="0"/>
        </a:p>
      </dgm:t>
    </dgm:pt>
    <dgm:pt modelId="{C505D39C-31CA-4C78-B269-32E39537EE85}" type="parTrans" cxnId="{04CF5AD5-9F08-4057-9AD5-DDC8A20DFFD4}">
      <dgm:prSet/>
      <dgm:spPr/>
      <dgm:t>
        <a:bodyPr/>
        <a:lstStyle/>
        <a:p>
          <a:endParaRPr lang="en-US"/>
        </a:p>
      </dgm:t>
    </dgm:pt>
    <dgm:pt modelId="{46E3579C-4D26-4EA0-B049-32B7CDE8852A}" type="sibTrans" cxnId="{04CF5AD5-9F08-4057-9AD5-DDC8A20DFFD4}">
      <dgm:prSet/>
      <dgm:spPr/>
      <dgm:t>
        <a:bodyPr/>
        <a:lstStyle/>
        <a:p>
          <a:endParaRPr lang="en-US"/>
        </a:p>
      </dgm:t>
    </dgm:pt>
    <dgm:pt modelId="{3FE16D00-D020-4B94-A616-7DBBB8E219E5}">
      <dgm:prSet phldrT="[Text]"/>
      <dgm:spPr/>
      <dgm:t>
        <a:bodyPr/>
        <a:lstStyle/>
        <a:p>
          <a:r>
            <a:rPr lang="en-US" dirty="0" smtClean="0"/>
            <a:t>Study and take the GRE</a:t>
          </a:r>
          <a:endParaRPr lang="en-US" dirty="0"/>
        </a:p>
      </dgm:t>
    </dgm:pt>
    <dgm:pt modelId="{EC2D9BD1-56EF-47DB-B64F-0BB8AF732FBD}" type="parTrans" cxnId="{6D22B1AE-38C9-42F6-A01E-A2F686DD820C}">
      <dgm:prSet/>
      <dgm:spPr/>
      <dgm:t>
        <a:bodyPr/>
        <a:lstStyle/>
        <a:p>
          <a:endParaRPr lang="en-US"/>
        </a:p>
      </dgm:t>
    </dgm:pt>
    <dgm:pt modelId="{A18B2C6F-40C3-4FB0-8570-EFD6C1BE0927}" type="sibTrans" cxnId="{6D22B1AE-38C9-42F6-A01E-A2F686DD820C}">
      <dgm:prSet/>
      <dgm:spPr/>
      <dgm:t>
        <a:bodyPr/>
        <a:lstStyle/>
        <a:p>
          <a:endParaRPr lang="en-US"/>
        </a:p>
      </dgm:t>
    </dgm:pt>
    <dgm:pt modelId="{D2B16E23-D11C-4086-9B7B-290798A1D877}">
      <dgm:prSet phldrT="[Text]"/>
      <dgm:spPr/>
      <dgm:t>
        <a:bodyPr/>
        <a:lstStyle/>
        <a:p>
          <a:r>
            <a:rPr lang="en-US" dirty="0" smtClean="0"/>
            <a:t>Years</a:t>
          </a:r>
          <a:endParaRPr lang="en-US" dirty="0"/>
        </a:p>
      </dgm:t>
    </dgm:pt>
    <dgm:pt modelId="{161DAB3F-FCA8-46BA-AB19-C127590E60A8}" type="parTrans" cxnId="{0AD5C9D1-B102-442B-BD79-78136AB88E28}">
      <dgm:prSet/>
      <dgm:spPr/>
      <dgm:t>
        <a:bodyPr/>
        <a:lstStyle/>
        <a:p>
          <a:endParaRPr lang="en-US"/>
        </a:p>
      </dgm:t>
    </dgm:pt>
    <dgm:pt modelId="{A3FF557A-137C-4A23-B4AD-D73DE825D4DE}" type="sibTrans" cxnId="{0AD5C9D1-B102-442B-BD79-78136AB88E28}">
      <dgm:prSet/>
      <dgm:spPr/>
      <dgm:t>
        <a:bodyPr/>
        <a:lstStyle/>
        <a:p>
          <a:endParaRPr lang="en-US"/>
        </a:p>
      </dgm:t>
    </dgm:pt>
    <dgm:pt modelId="{413E4228-8484-43BD-A67C-FEBBB8EE51E9}">
      <dgm:prSet phldrT="[Text]"/>
      <dgm:spPr/>
      <dgm:t>
        <a:bodyPr/>
        <a:lstStyle/>
        <a:p>
          <a:r>
            <a:rPr lang="en-US" dirty="0" smtClean="0"/>
            <a:t>Graduate from grad school </a:t>
          </a:r>
          <a:endParaRPr lang="en-US" dirty="0"/>
        </a:p>
      </dgm:t>
    </dgm:pt>
    <dgm:pt modelId="{2341DA91-9B38-436D-89D1-D79FE05DE80B}" type="parTrans" cxnId="{209C6356-7540-4759-A33A-BBF2AC63698A}">
      <dgm:prSet/>
      <dgm:spPr/>
      <dgm:t>
        <a:bodyPr/>
        <a:lstStyle/>
        <a:p>
          <a:endParaRPr lang="en-US"/>
        </a:p>
      </dgm:t>
    </dgm:pt>
    <dgm:pt modelId="{5C82F883-1BEB-4B99-A653-8F3B3FA99095}" type="sibTrans" cxnId="{209C6356-7540-4759-A33A-BBF2AC63698A}">
      <dgm:prSet/>
      <dgm:spPr/>
      <dgm:t>
        <a:bodyPr/>
        <a:lstStyle/>
        <a:p>
          <a:endParaRPr lang="en-US"/>
        </a:p>
      </dgm:t>
    </dgm:pt>
    <dgm:pt modelId="{B05F64AC-7C80-406B-BB4F-6866A7311C77}" type="pres">
      <dgm:prSet presAssocID="{37791A57-4135-4C8C-8329-2A7A50E90E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6C138-A6B9-4B50-9753-C23F503C1725}" type="pres">
      <dgm:prSet presAssocID="{2B834CD9-77E2-438B-866F-ECA0BEA1ECA1}" presName="linNode" presStyleCnt="0"/>
      <dgm:spPr/>
    </dgm:pt>
    <dgm:pt modelId="{DAE5D00D-6830-49D6-995F-AE628F5071BB}" type="pres">
      <dgm:prSet presAssocID="{2B834CD9-77E2-438B-866F-ECA0BEA1ECA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516A0-691F-4DF0-86D8-18C564A45A2D}" type="pres">
      <dgm:prSet presAssocID="{2B834CD9-77E2-438B-866F-ECA0BEA1ECA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5F318-8AA0-4130-9481-6E4B09C8F134}" type="pres">
      <dgm:prSet presAssocID="{06F6F98E-E9E6-48E0-8C47-A8BFE64C8ECC}" presName="sp" presStyleCnt="0"/>
      <dgm:spPr/>
    </dgm:pt>
    <dgm:pt modelId="{9FFE8243-2034-4669-97DC-A605ACE3F3CA}" type="pres">
      <dgm:prSet presAssocID="{92E733C5-2B86-4996-A201-C38A46A74F95}" presName="linNode" presStyleCnt="0"/>
      <dgm:spPr/>
    </dgm:pt>
    <dgm:pt modelId="{6AA0AC7B-56D9-4DEF-BD5F-A41FA962132D}" type="pres">
      <dgm:prSet presAssocID="{92E733C5-2B86-4996-A201-C38A46A74F9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10C9E-B120-4764-959F-CEBF35209454}" type="pres">
      <dgm:prSet presAssocID="{92E733C5-2B86-4996-A201-C38A46A74F9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8B5DB-3F94-4E5C-B44C-87C31D826DD3}" type="pres">
      <dgm:prSet presAssocID="{46E3579C-4D26-4EA0-B049-32B7CDE8852A}" presName="sp" presStyleCnt="0"/>
      <dgm:spPr/>
    </dgm:pt>
    <dgm:pt modelId="{04282CA6-0630-4FF7-B934-E943302E9916}" type="pres">
      <dgm:prSet presAssocID="{D2B16E23-D11C-4086-9B7B-290798A1D877}" presName="linNode" presStyleCnt="0"/>
      <dgm:spPr/>
    </dgm:pt>
    <dgm:pt modelId="{05F52527-DAF7-47E7-9FE3-C771FEA05CC7}" type="pres">
      <dgm:prSet presAssocID="{D2B16E23-D11C-4086-9B7B-290798A1D87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2A22D-4A0F-43C2-BC82-76CE3A4D9369}" type="pres">
      <dgm:prSet presAssocID="{D2B16E23-D11C-4086-9B7B-290798A1D87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CF5AD5-9F08-4057-9AD5-DDC8A20DFFD4}" srcId="{37791A57-4135-4C8C-8329-2A7A50E90E14}" destId="{92E733C5-2B86-4996-A201-C38A46A74F95}" srcOrd="1" destOrd="0" parTransId="{C505D39C-31CA-4C78-B269-32E39537EE85}" sibTransId="{46E3579C-4D26-4EA0-B049-32B7CDE8852A}"/>
    <dgm:cxn modelId="{B79E81C0-14AD-4A82-8E50-680DFA1306FB}" type="presOf" srcId="{D2B16E23-D11C-4086-9B7B-290798A1D877}" destId="{05F52527-DAF7-47E7-9FE3-C771FEA05CC7}" srcOrd="0" destOrd="0" presId="urn:microsoft.com/office/officeart/2005/8/layout/vList5"/>
    <dgm:cxn modelId="{209C6356-7540-4759-A33A-BBF2AC63698A}" srcId="{D2B16E23-D11C-4086-9B7B-290798A1D877}" destId="{413E4228-8484-43BD-A67C-FEBBB8EE51E9}" srcOrd="0" destOrd="0" parTransId="{2341DA91-9B38-436D-89D1-D79FE05DE80B}" sibTransId="{5C82F883-1BEB-4B99-A653-8F3B3FA99095}"/>
    <dgm:cxn modelId="{8F7AE625-BE4C-4BDA-A4F4-F4BA8C5D15CD}" type="presOf" srcId="{3FE16D00-D020-4B94-A616-7DBBB8E219E5}" destId="{74310C9E-B120-4764-959F-CEBF35209454}" srcOrd="0" destOrd="0" presId="urn:microsoft.com/office/officeart/2005/8/layout/vList5"/>
    <dgm:cxn modelId="{BC151D6A-4BB6-4CD2-9D31-A528608B294F}" type="presOf" srcId="{4D00DF0A-96E2-45E3-9D20-F74FE4E616FD}" destId="{B16516A0-691F-4DF0-86D8-18C564A45A2D}" srcOrd="0" destOrd="0" presId="urn:microsoft.com/office/officeart/2005/8/layout/vList5"/>
    <dgm:cxn modelId="{B6BCA61F-286E-4B28-ADFE-DA118DF28203}" srcId="{2B834CD9-77E2-438B-866F-ECA0BEA1ECA1}" destId="{4D00DF0A-96E2-45E3-9D20-F74FE4E616FD}" srcOrd="0" destOrd="0" parTransId="{E239EE66-8382-428E-A347-707B11B3EE34}" sibTransId="{3302C36A-6328-4665-BF9C-583802FEB787}"/>
    <dgm:cxn modelId="{33D44313-C917-49C3-B4E7-C7365B320B6E}" srcId="{37791A57-4135-4C8C-8329-2A7A50E90E14}" destId="{2B834CD9-77E2-438B-866F-ECA0BEA1ECA1}" srcOrd="0" destOrd="0" parTransId="{8439A2C4-C29D-431E-BA4E-B2A5E0B54512}" sibTransId="{06F6F98E-E9E6-48E0-8C47-A8BFE64C8ECC}"/>
    <dgm:cxn modelId="{CD228D0A-8C28-426C-B078-DAC3A87AE411}" type="presOf" srcId="{92E733C5-2B86-4996-A201-C38A46A74F95}" destId="{6AA0AC7B-56D9-4DEF-BD5F-A41FA962132D}" srcOrd="0" destOrd="0" presId="urn:microsoft.com/office/officeart/2005/8/layout/vList5"/>
    <dgm:cxn modelId="{B9FF64B4-4EE2-45CE-9D18-D956F3B37528}" type="presOf" srcId="{413E4228-8484-43BD-A67C-FEBBB8EE51E9}" destId="{2B22A22D-4A0F-43C2-BC82-76CE3A4D9369}" srcOrd="0" destOrd="0" presId="urn:microsoft.com/office/officeart/2005/8/layout/vList5"/>
    <dgm:cxn modelId="{FBA868D5-6456-45C8-825B-CAB6E98F5087}" type="presOf" srcId="{37791A57-4135-4C8C-8329-2A7A50E90E14}" destId="{B05F64AC-7C80-406B-BB4F-6866A7311C77}" srcOrd="0" destOrd="0" presId="urn:microsoft.com/office/officeart/2005/8/layout/vList5"/>
    <dgm:cxn modelId="{0AD5C9D1-B102-442B-BD79-78136AB88E28}" srcId="{37791A57-4135-4C8C-8329-2A7A50E90E14}" destId="{D2B16E23-D11C-4086-9B7B-290798A1D877}" srcOrd="2" destOrd="0" parTransId="{161DAB3F-FCA8-46BA-AB19-C127590E60A8}" sibTransId="{A3FF557A-137C-4A23-B4AD-D73DE825D4DE}"/>
    <dgm:cxn modelId="{585A917B-7135-458F-9595-5A824AA8E782}" type="presOf" srcId="{2B834CD9-77E2-438B-866F-ECA0BEA1ECA1}" destId="{DAE5D00D-6830-49D6-995F-AE628F5071BB}" srcOrd="0" destOrd="0" presId="urn:microsoft.com/office/officeart/2005/8/layout/vList5"/>
    <dgm:cxn modelId="{6D22B1AE-38C9-42F6-A01E-A2F686DD820C}" srcId="{92E733C5-2B86-4996-A201-C38A46A74F95}" destId="{3FE16D00-D020-4B94-A616-7DBBB8E219E5}" srcOrd="0" destOrd="0" parTransId="{EC2D9BD1-56EF-47DB-B64F-0BB8AF732FBD}" sibTransId="{A18B2C6F-40C3-4FB0-8570-EFD6C1BE0927}"/>
    <dgm:cxn modelId="{745E4A5C-7345-49C8-9D77-DA1C43D8291D}" type="presParOf" srcId="{B05F64AC-7C80-406B-BB4F-6866A7311C77}" destId="{0E86C138-A6B9-4B50-9753-C23F503C1725}" srcOrd="0" destOrd="0" presId="urn:microsoft.com/office/officeart/2005/8/layout/vList5"/>
    <dgm:cxn modelId="{DD3A55E2-0C06-4472-94B7-8BBC0A146242}" type="presParOf" srcId="{0E86C138-A6B9-4B50-9753-C23F503C1725}" destId="{DAE5D00D-6830-49D6-995F-AE628F5071BB}" srcOrd="0" destOrd="0" presId="urn:microsoft.com/office/officeart/2005/8/layout/vList5"/>
    <dgm:cxn modelId="{B6C9BE1A-F15B-4C80-946F-2A1941573E1D}" type="presParOf" srcId="{0E86C138-A6B9-4B50-9753-C23F503C1725}" destId="{B16516A0-691F-4DF0-86D8-18C564A45A2D}" srcOrd="1" destOrd="0" presId="urn:microsoft.com/office/officeart/2005/8/layout/vList5"/>
    <dgm:cxn modelId="{16CF65AC-80A3-4CC3-8AEA-7C300B0682C7}" type="presParOf" srcId="{B05F64AC-7C80-406B-BB4F-6866A7311C77}" destId="{D705F318-8AA0-4130-9481-6E4B09C8F134}" srcOrd="1" destOrd="0" presId="urn:microsoft.com/office/officeart/2005/8/layout/vList5"/>
    <dgm:cxn modelId="{929E14BB-7EB8-4BFB-AB32-1DABB58E7EA7}" type="presParOf" srcId="{B05F64AC-7C80-406B-BB4F-6866A7311C77}" destId="{9FFE8243-2034-4669-97DC-A605ACE3F3CA}" srcOrd="2" destOrd="0" presId="urn:microsoft.com/office/officeart/2005/8/layout/vList5"/>
    <dgm:cxn modelId="{49686959-7109-4B2E-8666-AF40DA004BCC}" type="presParOf" srcId="{9FFE8243-2034-4669-97DC-A605ACE3F3CA}" destId="{6AA0AC7B-56D9-4DEF-BD5F-A41FA962132D}" srcOrd="0" destOrd="0" presId="urn:microsoft.com/office/officeart/2005/8/layout/vList5"/>
    <dgm:cxn modelId="{88E5E17E-9222-4F91-832A-750181FE2ADB}" type="presParOf" srcId="{9FFE8243-2034-4669-97DC-A605ACE3F3CA}" destId="{74310C9E-B120-4764-959F-CEBF35209454}" srcOrd="1" destOrd="0" presId="urn:microsoft.com/office/officeart/2005/8/layout/vList5"/>
    <dgm:cxn modelId="{6A13CD30-9CD3-4A65-8E27-F98F41B50E34}" type="presParOf" srcId="{B05F64AC-7C80-406B-BB4F-6866A7311C77}" destId="{CAF8B5DB-3F94-4E5C-B44C-87C31D826DD3}" srcOrd="3" destOrd="0" presId="urn:microsoft.com/office/officeart/2005/8/layout/vList5"/>
    <dgm:cxn modelId="{5854A013-B23A-4B03-80B9-0275490B6F42}" type="presParOf" srcId="{B05F64AC-7C80-406B-BB4F-6866A7311C77}" destId="{04282CA6-0630-4FF7-B934-E943302E9916}" srcOrd="4" destOrd="0" presId="urn:microsoft.com/office/officeart/2005/8/layout/vList5"/>
    <dgm:cxn modelId="{832F1DDA-6892-43E4-ACD5-28690DFD1A71}" type="presParOf" srcId="{04282CA6-0630-4FF7-B934-E943302E9916}" destId="{05F52527-DAF7-47E7-9FE3-C771FEA05CC7}" srcOrd="0" destOrd="0" presId="urn:microsoft.com/office/officeart/2005/8/layout/vList5"/>
    <dgm:cxn modelId="{B3B185C7-4CD7-4203-8ECD-7CDAE21C0281}" type="presParOf" srcId="{04282CA6-0630-4FF7-B934-E943302E9916}" destId="{2B22A22D-4A0F-43C2-BC82-76CE3A4D93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79A31-0D76-4127-9904-70222CF0436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ACC224-F3EB-4D47-892C-5C9F0E611C31}">
      <dgm:prSet phldrT="[Text]"/>
      <dgm:spPr/>
      <dgm:t>
        <a:bodyPr/>
        <a:lstStyle/>
        <a:p>
          <a:r>
            <a:rPr lang="en-US" dirty="0" smtClean="0"/>
            <a:t>Flexible</a:t>
          </a:r>
          <a:endParaRPr lang="en-US" dirty="0"/>
        </a:p>
      </dgm:t>
    </dgm:pt>
    <dgm:pt modelId="{AC903DD6-367B-4BD4-9B15-EB74EAA94F43}" type="parTrans" cxnId="{5A957533-C296-4D2B-B4F2-DE7857A29CEB}">
      <dgm:prSet/>
      <dgm:spPr/>
      <dgm:t>
        <a:bodyPr/>
        <a:lstStyle/>
        <a:p>
          <a:endParaRPr lang="en-US"/>
        </a:p>
      </dgm:t>
    </dgm:pt>
    <dgm:pt modelId="{8D3D12B5-3126-4FEA-9BA0-37AEF5E4BCA0}" type="sibTrans" cxnId="{5A957533-C296-4D2B-B4F2-DE7857A29CEB}">
      <dgm:prSet/>
      <dgm:spPr/>
      <dgm:t>
        <a:bodyPr/>
        <a:lstStyle/>
        <a:p>
          <a:endParaRPr lang="en-US"/>
        </a:p>
      </dgm:t>
    </dgm:pt>
    <dgm:pt modelId="{501D0A24-82CF-4CB3-BB8F-5D0F0101696A}">
      <dgm:prSet phldrT="[Text]"/>
      <dgm:spPr/>
      <dgm:t>
        <a:bodyPr/>
        <a:lstStyle/>
        <a:p>
          <a:r>
            <a:rPr lang="en-US" dirty="0" smtClean="0"/>
            <a:t>Workout three times this week</a:t>
          </a:r>
          <a:endParaRPr lang="en-US" dirty="0"/>
        </a:p>
      </dgm:t>
    </dgm:pt>
    <dgm:pt modelId="{81820EA4-F381-47F2-B0C9-7E77F310DE0B}" type="parTrans" cxnId="{EF807811-BDB3-4A16-86CD-08D72CD1C4E6}">
      <dgm:prSet/>
      <dgm:spPr/>
      <dgm:t>
        <a:bodyPr/>
        <a:lstStyle/>
        <a:p>
          <a:endParaRPr lang="en-US"/>
        </a:p>
      </dgm:t>
    </dgm:pt>
    <dgm:pt modelId="{762FFF1A-5254-4FAA-B243-795DF3302C5D}" type="sibTrans" cxnId="{EF807811-BDB3-4A16-86CD-08D72CD1C4E6}">
      <dgm:prSet/>
      <dgm:spPr/>
      <dgm:t>
        <a:bodyPr/>
        <a:lstStyle/>
        <a:p>
          <a:endParaRPr lang="en-US"/>
        </a:p>
      </dgm:t>
    </dgm:pt>
    <dgm:pt modelId="{02F1F5B8-B56D-4DEF-BAC3-C30D6A3FDF79}">
      <dgm:prSet phldrT="[Text]"/>
      <dgm:spPr/>
      <dgm:t>
        <a:bodyPr/>
        <a:lstStyle/>
        <a:p>
          <a:r>
            <a:rPr lang="en-US" dirty="0" smtClean="0"/>
            <a:t>Fixed</a:t>
          </a:r>
          <a:endParaRPr lang="en-US" dirty="0"/>
        </a:p>
      </dgm:t>
    </dgm:pt>
    <dgm:pt modelId="{AC75B331-7033-4D85-9804-66628F968C1E}" type="parTrans" cxnId="{64077339-11FA-422E-95A1-B35C22F5664F}">
      <dgm:prSet/>
      <dgm:spPr/>
      <dgm:t>
        <a:bodyPr/>
        <a:lstStyle/>
        <a:p>
          <a:endParaRPr lang="en-US"/>
        </a:p>
      </dgm:t>
    </dgm:pt>
    <dgm:pt modelId="{9DCBB032-EA3B-45BB-B5D8-5C5FC021E4B6}" type="sibTrans" cxnId="{64077339-11FA-422E-95A1-B35C22F5664F}">
      <dgm:prSet/>
      <dgm:spPr/>
      <dgm:t>
        <a:bodyPr/>
        <a:lstStyle/>
        <a:p>
          <a:endParaRPr lang="en-US"/>
        </a:p>
      </dgm:t>
    </dgm:pt>
    <dgm:pt modelId="{5B76FF06-5BCB-4FA5-A477-7D0DB1637CC4}">
      <dgm:prSet phldrT="[Text]"/>
      <dgm:spPr/>
      <dgm:t>
        <a:bodyPr/>
        <a:lstStyle/>
        <a:p>
          <a:r>
            <a:rPr lang="en-US" dirty="0" smtClean="0"/>
            <a:t>Workout on Monday, Wednesday, and Friday. </a:t>
          </a:r>
          <a:endParaRPr lang="en-US" dirty="0"/>
        </a:p>
      </dgm:t>
    </dgm:pt>
    <dgm:pt modelId="{B9DC81EA-B326-4B7D-99FE-F0805CEB4712}" type="parTrans" cxnId="{20EA4A06-EC62-4290-B249-948C1353A8E2}">
      <dgm:prSet/>
      <dgm:spPr/>
      <dgm:t>
        <a:bodyPr/>
        <a:lstStyle/>
        <a:p>
          <a:endParaRPr lang="en-US"/>
        </a:p>
      </dgm:t>
    </dgm:pt>
    <dgm:pt modelId="{1A889AA7-072E-499C-9437-653B66215A0A}" type="sibTrans" cxnId="{20EA4A06-EC62-4290-B249-948C1353A8E2}">
      <dgm:prSet/>
      <dgm:spPr/>
      <dgm:t>
        <a:bodyPr/>
        <a:lstStyle/>
        <a:p>
          <a:endParaRPr lang="en-US"/>
        </a:p>
      </dgm:t>
    </dgm:pt>
    <dgm:pt modelId="{B9507E35-BB4C-494F-8FCA-2E30A041A12F}" type="pres">
      <dgm:prSet presAssocID="{8F279A31-0D76-4127-9904-70222CF043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6E87B-3052-4B9A-ACF0-53062025549B}" type="pres">
      <dgm:prSet presAssocID="{BEACC224-F3EB-4D47-892C-5C9F0E611C31}" presName="linNode" presStyleCnt="0"/>
      <dgm:spPr/>
    </dgm:pt>
    <dgm:pt modelId="{A157B3DC-0255-4851-8CB0-586CF2786CE2}" type="pres">
      <dgm:prSet presAssocID="{BEACC224-F3EB-4D47-892C-5C9F0E611C3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50431-47C6-4416-A857-C268443B6667}" type="pres">
      <dgm:prSet presAssocID="{BEACC224-F3EB-4D47-892C-5C9F0E611C3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0F282-965F-4DDC-ADCF-F76BD1480E9F}" type="pres">
      <dgm:prSet presAssocID="{8D3D12B5-3126-4FEA-9BA0-37AEF5E4BCA0}" presName="sp" presStyleCnt="0"/>
      <dgm:spPr/>
    </dgm:pt>
    <dgm:pt modelId="{469BB59B-DE1B-4A9B-9EAC-2534AD9663EE}" type="pres">
      <dgm:prSet presAssocID="{02F1F5B8-B56D-4DEF-BAC3-C30D6A3FDF79}" presName="linNode" presStyleCnt="0"/>
      <dgm:spPr/>
    </dgm:pt>
    <dgm:pt modelId="{19E114F8-D175-456E-87F6-F33FB2252E08}" type="pres">
      <dgm:prSet presAssocID="{02F1F5B8-B56D-4DEF-BAC3-C30D6A3FDF7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5923D-4763-47E0-9B65-57AFF39034E5}" type="pres">
      <dgm:prSet presAssocID="{02F1F5B8-B56D-4DEF-BAC3-C30D6A3FDF7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807811-BDB3-4A16-86CD-08D72CD1C4E6}" srcId="{BEACC224-F3EB-4D47-892C-5C9F0E611C31}" destId="{501D0A24-82CF-4CB3-BB8F-5D0F0101696A}" srcOrd="0" destOrd="0" parTransId="{81820EA4-F381-47F2-B0C9-7E77F310DE0B}" sibTransId="{762FFF1A-5254-4FAA-B243-795DF3302C5D}"/>
    <dgm:cxn modelId="{20EA4A06-EC62-4290-B249-948C1353A8E2}" srcId="{02F1F5B8-B56D-4DEF-BAC3-C30D6A3FDF79}" destId="{5B76FF06-5BCB-4FA5-A477-7D0DB1637CC4}" srcOrd="0" destOrd="0" parTransId="{B9DC81EA-B326-4B7D-99FE-F0805CEB4712}" sibTransId="{1A889AA7-072E-499C-9437-653B66215A0A}"/>
    <dgm:cxn modelId="{4D52A477-CEDC-4CF8-9033-E3EBC74CB518}" type="presOf" srcId="{BEACC224-F3EB-4D47-892C-5C9F0E611C31}" destId="{A157B3DC-0255-4851-8CB0-586CF2786CE2}" srcOrd="0" destOrd="0" presId="urn:microsoft.com/office/officeart/2005/8/layout/vList5"/>
    <dgm:cxn modelId="{6DCBCE59-253F-4757-9270-0A0308DE3CF2}" type="presOf" srcId="{02F1F5B8-B56D-4DEF-BAC3-C30D6A3FDF79}" destId="{19E114F8-D175-456E-87F6-F33FB2252E08}" srcOrd="0" destOrd="0" presId="urn:microsoft.com/office/officeart/2005/8/layout/vList5"/>
    <dgm:cxn modelId="{546EFE38-CC67-413C-911C-F5E45A6632A6}" type="presOf" srcId="{501D0A24-82CF-4CB3-BB8F-5D0F0101696A}" destId="{59250431-47C6-4416-A857-C268443B6667}" srcOrd="0" destOrd="0" presId="urn:microsoft.com/office/officeart/2005/8/layout/vList5"/>
    <dgm:cxn modelId="{5A957533-C296-4D2B-B4F2-DE7857A29CEB}" srcId="{8F279A31-0D76-4127-9904-70222CF04362}" destId="{BEACC224-F3EB-4D47-892C-5C9F0E611C31}" srcOrd="0" destOrd="0" parTransId="{AC903DD6-367B-4BD4-9B15-EB74EAA94F43}" sibTransId="{8D3D12B5-3126-4FEA-9BA0-37AEF5E4BCA0}"/>
    <dgm:cxn modelId="{6FC6B084-7CC0-453C-944E-6F2BD2006710}" type="presOf" srcId="{8F279A31-0D76-4127-9904-70222CF04362}" destId="{B9507E35-BB4C-494F-8FCA-2E30A041A12F}" srcOrd="0" destOrd="0" presId="urn:microsoft.com/office/officeart/2005/8/layout/vList5"/>
    <dgm:cxn modelId="{64077339-11FA-422E-95A1-B35C22F5664F}" srcId="{8F279A31-0D76-4127-9904-70222CF04362}" destId="{02F1F5B8-B56D-4DEF-BAC3-C30D6A3FDF79}" srcOrd="1" destOrd="0" parTransId="{AC75B331-7033-4D85-9804-66628F968C1E}" sibTransId="{9DCBB032-EA3B-45BB-B5D8-5C5FC021E4B6}"/>
    <dgm:cxn modelId="{5E049662-37BC-41BF-A2C5-A9070DC40958}" type="presOf" srcId="{5B76FF06-5BCB-4FA5-A477-7D0DB1637CC4}" destId="{3E05923D-4763-47E0-9B65-57AFF39034E5}" srcOrd="0" destOrd="0" presId="urn:microsoft.com/office/officeart/2005/8/layout/vList5"/>
    <dgm:cxn modelId="{E2F2E186-9446-4D49-A5C6-FD5F441990EC}" type="presParOf" srcId="{B9507E35-BB4C-494F-8FCA-2E30A041A12F}" destId="{D866E87B-3052-4B9A-ACF0-53062025549B}" srcOrd="0" destOrd="0" presId="urn:microsoft.com/office/officeart/2005/8/layout/vList5"/>
    <dgm:cxn modelId="{CBEDD112-F85C-41B7-967B-9DFBCE4CDB4D}" type="presParOf" srcId="{D866E87B-3052-4B9A-ACF0-53062025549B}" destId="{A157B3DC-0255-4851-8CB0-586CF2786CE2}" srcOrd="0" destOrd="0" presId="urn:microsoft.com/office/officeart/2005/8/layout/vList5"/>
    <dgm:cxn modelId="{B87F8D63-17C3-4846-864F-2FE47B903E6D}" type="presParOf" srcId="{D866E87B-3052-4B9A-ACF0-53062025549B}" destId="{59250431-47C6-4416-A857-C268443B6667}" srcOrd="1" destOrd="0" presId="urn:microsoft.com/office/officeart/2005/8/layout/vList5"/>
    <dgm:cxn modelId="{E8A55F02-A6D0-4635-AFF2-E1B560979B09}" type="presParOf" srcId="{B9507E35-BB4C-494F-8FCA-2E30A041A12F}" destId="{2AD0F282-965F-4DDC-ADCF-F76BD1480E9F}" srcOrd="1" destOrd="0" presId="urn:microsoft.com/office/officeart/2005/8/layout/vList5"/>
    <dgm:cxn modelId="{5E298E0D-D2D6-492D-A064-C8B162A99DF8}" type="presParOf" srcId="{B9507E35-BB4C-494F-8FCA-2E30A041A12F}" destId="{469BB59B-DE1B-4A9B-9EAC-2534AD9663EE}" srcOrd="2" destOrd="0" presId="urn:microsoft.com/office/officeart/2005/8/layout/vList5"/>
    <dgm:cxn modelId="{67A49838-B55A-4A2C-8266-A39302D78CD0}" type="presParOf" srcId="{469BB59B-DE1B-4A9B-9EAC-2534AD9663EE}" destId="{19E114F8-D175-456E-87F6-F33FB2252E08}" srcOrd="0" destOrd="0" presId="urn:microsoft.com/office/officeart/2005/8/layout/vList5"/>
    <dgm:cxn modelId="{CA03A17F-2C2F-4241-945B-4E10381641FB}" type="presParOf" srcId="{469BB59B-DE1B-4A9B-9EAC-2534AD9663EE}" destId="{3E05923D-4763-47E0-9B65-57AFF39034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87A6D-7B13-41FA-BB08-3301C69D38E1}">
      <dsp:nvSpPr>
        <dsp:cNvPr id="0" name=""/>
        <dsp:cNvSpPr/>
      </dsp:nvSpPr>
      <dsp:spPr>
        <a:xfrm rot="5400000">
          <a:off x="6332822" y="-2583155"/>
          <a:ext cx="1013779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Use my alarm to wake up by 7a.m. </a:t>
          </a:r>
          <a:endParaRPr lang="en-US" sz="2800" kern="1200" dirty="0"/>
        </a:p>
      </dsp:txBody>
      <dsp:txXfrm rot="-5400000">
        <a:off x="3621024" y="178132"/>
        <a:ext cx="6387887" cy="914801"/>
      </dsp:txXfrm>
    </dsp:sp>
    <dsp:sp modelId="{8DB2F2E8-5E13-4157-8DAB-1B78C0BB4CC4}">
      <dsp:nvSpPr>
        <dsp:cNvPr id="0" name=""/>
        <dsp:cNvSpPr/>
      </dsp:nvSpPr>
      <dsp:spPr>
        <a:xfrm>
          <a:off x="0" y="1920"/>
          <a:ext cx="3621024" cy="1267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Day</a:t>
          </a:r>
          <a:endParaRPr lang="en-US" sz="6400" kern="1200" dirty="0"/>
        </a:p>
      </dsp:txBody>
      <dsp:txXfrm>
        <a:off x="61861" y="63781"/>
        <a:ext cx="3497302" cy="1143502"/>
      </dsp:txXfrm>
    </dsp:sp>
    <dsp:sp modelId="{7454A656-115B-442F-AA99-060337EE0A05}">
      <dsp:nvSpPr>
        <dsp:cNvPr id="0" name=""/>
        <dsp:cNvSpPr/>
      </dsp:nvSpPr>
      <dsp:spPr>
        <a:xfrm rot="5400000">
          <a:off x="6332822" y="-1252569"/>
          <a:ext cx="1013779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Workout at least three times this week. </a:t>
          </a:r>
          <a:endParaRPr lang="en-US" sz="2800" kern="1200" dirty="0"/>
        </a:p>
      </dsp:txBody>
      <dsp:txXfrm rot="-5400000">
        <a:off x="3621024" y="1508718"/>
        <a:ext cx="6387887" cy="914801"/>
      </dsp:txXfrm>
    </dsp:sp>
    <dsp:sp modelId="{651FAC56-7F87-4600-B9CF-AAA45D64035E}">
      <dsp:nvSpPr>
        <dsp:cNvPr id="0" name=""/>
        <dsp:cNvSpPr/>
      </dsp:nvSpPr>
      <dsp:spPr>
        <a:xfrm>
          <a:off x="0" y="1332506"/>
          <a:ext cx="3621024" cy="1267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Week</a:t>
          </a:r>
          <a:endParaRPr lang="en-US" sz="6400" kern="1200" dirty="0"/>
        </a:p>
      </dsp:txBody>
      <dsp:txXfrm>
        <a:off x="61861" y="1394367"/>
        <a:ext cx="3497302" cy="1143502"/>
      </dsp:txXfrm>
    </dsp:sp>
    <dsp:sp modelId="{DC2E1264-A40D-43BC-BBF9-C45AAF963538}">
      <dsp:nvSpPr>
        <dsp:cNvPr id="0" name=""/>
        <dsp:cNvSpPr/>
      </dsp:nvSpPr>
      <dsp:spPr>
        <a:xfrm rot="5400000">
          <a:off x="6332822" y="78016"/>
          <a:ext cx="1013779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Pass my midterms</a:t>
          </a:r>
          <a:endParaRPr lang="en-US" sz="2800" kern="1200" dirty="0"/>
        </a:p>
      </dsp:txBody>
      <dsp:txXfrm rot="-5400000">
        <a:off x="3621024" y="2839304"/>
        <a:ext cx="6387887" cy="914801"/>
      </dsp:txXfrm>
    </dsp:sp>
    <dsp:sp modelId="{2BC7E325-A050-4C4C-85DC-36CEDB6DDE75}">
      <dsp:nvSpPr>
        <dsp:cNvPr id="0" name=""/>
        <dsp:cNvSpPr/>
      </dsp:nvSpPr>
      <dsp:spPr>
        <a:xfrm>
          <a:off x="0" y="2663092"/>
          <a:ext cx="3621024" cy="1267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Month</a:t>
          </a:r>
          <a:endParaRPr lang="en-US" sz="6400" kern="1200" dirty="0"/>
        </a:p>
      </dsp:txBody>
      <dsp:txXfrm>
        <a:off x="61861" y="2724953"/>
        <a:ext cx="3497302" cy="1143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516A0-691F-4DF0-86D8-18C564A45A2D}">
      <dsp:nvSpPr>
        <dsp:cNvPr id="0" name=""/>
        <dsp:cNvSpPr/>
      </dsp:nvSpPr>
      <dsp:spPr>
        <a:xfrm rot="5400000">
          <a:off x="6332822" y="-2583155"/>
          <a:ext cx="1013779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Create and edit my resume</a:t>
          </a:r>
          <a:endParaRPr lang="en-US" sz="3400" kern="1200" dirty="0"/>
        </a:p>
      </dsp:txBody>
      <dsp:txXfrm rot="-5400000">
        <a:off x="3621024" y="178132"/>
        <a:ext cx="6387887" cy="914801"/>
      </dsp:txXfrm>
    </dsp:sp>
    <dsp:sp modelId="{DAE5D00D-6830-49D6-995F-AE628F5071BB}">
      <dsp:nvSpPr>
        <dsp:cNvPr id="0" name=""/>
        <dsp:cNvSpPr/>
      </dsp:nvSpPr>
      <dsp:spPr>
        <a:xfrm>
          <a:off x="0" y="1920"/>
          <a:ext cx="3621024" cy="1267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Months</a:t>
          </a:r>
          <a:endParaRPr lang="en-US" sz="6200" kern="1200" dirty="0"/>
        </a:p>
      </dsp:txBody>
      <dsp:txXfrm>
        <a:off x="61861" y="63781"/>
        <a:ext cx="3497302" cy="1143502"/>
      </dsp:txXfrm>
    </dsp:sp>
    <dsp:sp modelId="{74310C9E-B120-4764-959F-CEBF35209454}">
      <dsp:nvSpPr>
        <dsp:cNvPr id="0" name=""/>
        <dsp:cNvSpPr/>
      </dsp:nvSpPr>
      <dsp:spPr>
        <a:xfrm rot="5400000">
          <a:off x="6332822" y="-1252569"/>
          <a:ext cx="1013779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Study and take the GRE</a:t>
          </a:r>
          <a:endParaRPr lang="en-US" sz="3400" kern="1200" dirty="0"/>
        </a:p>
      </dsp:txBody>
      <dsp:txXfrm rot="-5400000">
        <a:off x="3621024" y="1508718"/>
        <a:ext cx="6387887" cy="914801"/>
      </dsp:txXfrm>
    </dsp:sp>
    <dsp:sp modelId="{6AA0AC7B-56D9-4DEF-BD5F-A41FA962132D}">
      <dsp:nvSpPr>
        <dsp:cNvPr id="0" name=""/>
        <dsp:cNvSpPr/>
      </dsp:nvSpPr>
      <dsp:spPr>
        <a:xfrm>
          <a:off x="0" y="1332506"/>
          <a:ext cx="3621024" cy="1267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Year</a:t>
          </a:r>
          <a:endParaRPr lang="en-US" sz="6200" kern="1200" dirty="0"/>
        </a:p>
      </dsp:txBody>
      <dsp:txXfrm>
        <a:off x="61861" y="1394367"/>
        <a:ext cx="3497302" cy="1143502"/>
      </dsp:txXfrm>
    </dsp:sp>
    <dsp:sp modelId="{2B22A22D-4A0F-43C2-BC82-76CE3A4D9369}">
      <dsp:nvSpPr>
        <dsp:cNvPr id="0" name=""/>
        <dsp:cNvSpPr/>
      </dsp:nvSpPr>
      <dsp:spPr>
        <a:xfrm rot="5400000">
          <a:off x="6332822" y="78016"/>
          <a:ext cx="1013779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Graduate from grad school </a:t>
          </a:r>
          <a:endParaRPr lang="en-US" sz="3400" kern="1200" dirty="0"/>
        </a:p>
      </dsp:txBody>
      <dsp:txXfrm rot="-5400000">
        <a:off x="3621024" y="2839304"/>
        <a:ext cx="6387887" cy="914801"/>
      </dsp:txXfrm>
    </dsp:sp>
    <dsp:sp modelId="{05F52527-DAF7-47E7-9FE3-C771FEA05CC7}">
      <dsp:nvSpPr>
        <dsp:cNvPr id="0" name=""/>
        <dsp:cNvSpPr/>
      </dsp:nvSpPr>
      <dsp:spPr>
        <a:xfrm>
          <a:off x="0" y="2663092"/>
          <a:ext cx="3621024" cy="1267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Years</a:t>
          </a:r>
          <a:endParaRPr lang="en-US" sz="6200" kern="1200" dirty="0"/>
        </a:p>
      </dsp:txBody>
      <dsp:txXfrm>
        <a:off x="61861" y="2724953"/>
        <a:ext cx="3497302" cy="1143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50431-47C6-4416-A857-C268443B6667}">
      <dsp:nvSpPr>
        <dsp:cNvPr id="0" name=""/>
        <dsp:cNvSpPr/>
      </dsp:nvSpPr>
      <dsp:spPr>
        <a:xfrm rot="5400000">
          <a:off x="6450502" y="-2437481"/>
          <a:ext cx="1534494" cy="6793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Workout three times this week</a:t>
          </a:r>
          <a:endParaRPr lang="en-US" sz="4000" kern="1200" dirty="0"/>
        </a:p>
      </dsp:txBody>
      <dsp:txXfrm rot="-5400000">
        <a:off x="3821161" y="266768"/>
        <a:ext cx="6718268" cy="1384678"/>
      </dsp:txXfrm>
    </dsp:sp>
    <dsp:sp modelId="{A157B3DC-0255-4851-8CB0-586CF2786CE2}">
      <dsp:nvSpPr>
        <dsp:cNvPr id="0" name=""/>
        <dsp:cNvSpPr/>
      </dsp:nvSpPr>
      <dsp:spPr>
        <a:xfrm>
          <a:off x="0" y="48"/>
          <a:ext cx="3821161" cy="1918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Flexible</a:t>
          </a:r>
          <a:endParaRPr lang="en-US" sz="6500" kern="1200" dirty="0"/>
        </a:p>
      </dsp:txBody>
      <dsp:txXfrm>
        <a:off x="93635" y="93683"/>
        <a:ext cx="3633891" cy="1730847"/>
      </dsp:txXfrm>
    </dsp:sp>
    <dsp:sp modelId="{3E05923D-4763-47E0-9B65-57AFF39034E5}">
      <dsp:nvSpPr>
        <dsp:cNvPr id="0" name=""/>
        <dsp:cNvSpPr/>
      </dsp:nvSpPr>
      <dsp:spPr>
        <a:xfrm rot="5400000">
          <a:off x="6450502" y="-423457"/>
          <a:ext cx="1534494" cy="6793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Workout on Monday, Wednesday, and Friday. </a:t>
          </a:r>
          <a:endParaRPr lang="en-US" sz="4000" kern="1200" dirty="0"/>
        </a:p>
      </dsp:txBody>
      <dsp:txXfrm rot="-5400000">
        <a:off x="3821161" y="2280792"/>
        <a:ext cx="6718268" cy="1384678"/>
      </dsp:txXfrm>
    </dsp:sp>
    <dsp:sp modelId="{19E114F8-D175-456E-87F6-F33FB2252E08}">
      <dsp:nvSpPr>
        <dsp:cNvPr id="0" name=""/>
        <dsp:cNvSpPr/>
      </dsp:nvSpPr>
      <dsp:spPr>
        <a:xfrm>
          <a:off x="0" y="2014071"/>
          <a:ext cx="3821161" cy="1918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Fixed</a:t>
          </a:r>
          <a:endParaRPr lang="en-US" sz="6500" kern="1200" dirty="0"/>
        </a:p>
      </dsp:txBody>
      <dsp:txXfrm>
        <a:off x="93635" y="2107706"/>
        <a:ext cx="3633891" cy="1730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841C2-A9BA-45B1-939E-C68A2450BD9E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9C3E-5E02-4CAD-B99D-22E89875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1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50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Keeping track through midterm is realistic and relevant. Trying to set a goal through senior year can be an ongoing long term goal.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3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timeframe is needed.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82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**Attach</a:t>
            </a:r>
            <a:r>
              <a:rPr lang="en-US" baseline="0" dirty="0" smtClean="0"/>
              <a:t> the link to the SSS webpage.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2-3 goals that you</a:t>
            </a:r>
            <a:r>
              <a:rPr lang="en-US" baseline="0" dirty="0" smtClean="0"/>
              <a:t> want to accomplish this semester.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</a:t>
            </a:r>
            <a:r>
              <a:rPr lang="en-US" baseline="0" dirty="0" smtClean="0"/>
              <a:t> term goals can include short and mid-range goals. Shorter goals can also build up to and work towards long term goals.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94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3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the goal as much</a:t>
            </a:r>
            <a:r>
              <a:rPr lang="en-US" baseline="0" dirty="0" smtClean="0"/>
              <a:t> as possible. They goal should be concise, specific, and easy to refer to.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2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Who? I will… What? Use my</a:t>
            </a:r>
            <a:r>
              <a:rPr lang="en-US" baseline="0" dirty="0" smtClean="0"/>
              <a:t> planner to keep track of my assignments, projects, work schedules, and free time…Why? To improve my time management skills.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43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 goals should</a:t>
            </a:r>
            <a:r>
              <a:rPr lang="en-US" baseline="0" dirty="0" smtClean="0"/>
              <a:t> be able to be measured and tracked over time. You should be able to track progress and measure the outcome.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8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will I use</a:t>
            </a:r>
            <a:r>
              <a:rPr lang="en-US" baseline="0" dirty="0" smtClean="0"/>
              <a:t> my planner more? I will use my planner more frequently – five times a week.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08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9C3E-5E02-4CAD-B99D-22E898752B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88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2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02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0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33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0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82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98142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419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311CF0-40D3-4BE4-87A2-B894EB0DEA6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D241E4A-9787-4C29-B536-20201DA5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4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smart-goal-form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FFC0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O SSS Middle Tennessee State University</a:t>
            </a:r>
          </a:p>
          <a:p>
            <a:r>
              <a:rPr lang="en-US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9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b="1" dirty="0" smtClean="0"/>
              <a:t>Example</a:t>
            </a:r>
            <a:r>
              <a:rPr lang="en-US" sz="2400" b="1" dirty="0"/>
              <a:t>:</a:t>
            </a:r>
            <a:r>
              <a:rPr lang="en-US" sz="2400" dirty="0"/>
              <a:t> To get my time management under </a:t>
            </a:r>
            <a:r>
              <a:rPr lang="en-US" sz="2400" dirty="0" smtClean="0"/>
              <a:t>control.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Specific goal: </a:t>
            </a:r>
            <a:r>
              <a:rPr lang="en-US" sz="2400" dirty="0"/>
              <a:t>To </a:t>
            </a:r>
            <a:r>
              <a:rPr lang="en-US" sz="2400" dirty="0" smtClean="0"/>
              <a:t>improve my time management skills I will use </a:t>
            </a:r>
            <a:r>
              <a:rPr lang="en-US" sz="2400" dirty="0"/>
              <a:t>my daily planner to keep track of all class </a:t>
            </a:r>
            <a:r>
              <a:rPr lang="en-US" sz="2400" dirty="0" smtClean="0"/>
              <a:t>assignments, projects</a:t>
            </a:r>
            <a:r>
              <a:rPr lang="en-US" sz="2400" dirty="0"/>
              <a:t>, work schedules, and free </a:t>
            </a:r>
            <a:r>
              <a:rPr lang="en-US" sz="2400" dirty="0" smtClean="0"/>
              <a:t>time.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Being specific shows </a:t>
            </a:r>
            <a:r>
              <a:rPr lang="en-US" sz="1800" b="1" dirty="0" smtClean="0"/>
              <a:t>who</a:t>
            </a:r>
            <a:r>
              <a:rPr lang="en-US" sz="1800" dirty="0" smtClean="0"/>
              <a:t> will improve in time management, </a:t>
            </a:r>
            <a:r>
              <a:rPr lang="en-US" sz="1800" b="1" dirty="0" smtClean="0"/>
              <a:t>what</a:t>
            </a:r>
            <a:r>
              <a:rPr lang="en-US" sz="1800" dirty="0" smtClean="0"/>
              <a:t> tools are being used, and </a:t>
            </a:r>
            <a:r>
              <a:rPr lang="en-US" sz="1800" b="1" dirty="0" smtClean="0"/>
              <a:t>why</a:t>
            </a:r>
            <a:r>
              <a:rPr lang="en-US" sz="1800" dirty="0" smtClean="0"/>
              <a:t> this task is important.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93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Measurable goals have outcomes that provide proof of success or failure of the goal.</a:t>
            </a:r>
          </a:p>
          <a:p>
            <a:endParaRPr lang="en-US" dirty="0"/>
          </a:p>
          <a:p>
            <a:r>
              <a:rPr lang="en-US" sz="2400" dirty="0" smtClean="0"/>
              <a:t>Measurable goals should answer the how questions:</a:t>
            </a:r>
          </a:p>
          <a:p>
            <a:endParaRPr lang="en-US" dirty="0"/>
          </a:p>
          <a:p>
            <a:pPr marL="798513" lvl="1" indent="-341313">
              <a:buFont typeface="Wingdings" panose="05000000000000000000" pitchFamily="2" charset="2"/>
              <a:buChar char="Ø"/>
            </a:pPr>
            <a:r>
              <a:rPr lang="en-US" sz="1800" b="1" dirty="0" smtClean="0"/>
              <a:t>How</a:t>
            </a:r>
            <a:r>
              <a:rPr lang="en-US" sz="1800" dirty="0" smtClean="0"/>
              <a:t> many?</a:t>
            </a:r>
          </a:p>
          <a:p>
            <a:pPr marL="798513" lvl="1" indent="-341313">
              <a:buFont typeface="Wingdings" panose="05000000000000000000" pitchFamily="2" charset="2"/>
              <a:buChar char="Ø"/>
            </a:pPr>
            <a:r>
              <a:rPr lang="en-US" sz="1800" b="1" dirty="0" smtClean="0"/>
              <a:t>How</a:t>
            </a:r>
            <a:r>
              <a:rPr lang="en-US" sz="1800" dirty="0" smtClean="0"/>
              <a:t> much?</a:t>
            </a:r>
          </a:p>
          <a:p>
            <a:pPr marL="798513" lvl="1" indent="-341313">
              <a:buFont typeface="Wingdings" panose="05000000000000000000" pitchFamily="2" charset="2"/>
              <a:buChar char="Ø"/>
            </a:pPr>
            <a:r>
              <a:rPr lang="en-US" sz="1800" b="1" dirty="0" smtClean="0"/>
              <a:t>How</a:t>
            </a:r>
            <a:r>
              <a:rPr lang="en-US" sz="1800" dirty="0" smtClean="0"/>
              <a:t> will I know it is accomplished?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878" y="2864964"/>
            <a:ext cx="2825941" cy="370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99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Example:</a:t>
            </a:r>
            <a:r>
              <a:rPr lang="en-US" sz="2400" dirty="0"/>
              <a:t> To use my planner more.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sz="2400" b="1" dirty="0" smtClean="0"/>
              <a:t>Measurable goal</a:t>
            </a:r>
            <a:r>
              <a:rPr lang="en-US" sz="2400" b="1" dirty="0"/>
              <a:t>: </a:t>
            </a:r>
            <a:r>
              <a:rPr lang="en-US" sz="2400" dirty="0"/>
              <a:t>To increase my planner usage to five days a week.   </a:t>
            </a:r>
            <a:endParaRPr lang="en-US" sz="2400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1800" dirty="0" smtClean="0"/>
              <a:t>The measurable portion of the goal shows </a:t>
            </a:r>
            <a:r>
              <a:rPr lang="en-US" sz="1800" b="1" dirty="0" smtClean="0"/>
              <a:t>how</a:t>
            </a:r>
            <a:r>
              <a:rPr lang="en-US" sz="1800" dirty="0" smtClean="0"/>
              <a:t> the planner will be used more and specifically </a:t>
            </a:r>
            <a:r>
              <a:rPr lang="en-US" sz="1800" b="1" dirty="0" smtClean="0"/>
              <a:t>how many </a:t>
            </a:r>
            <a:r>
              <a:rPr lang="en-US" sz="1800" dirty="0" smtClean="0"/>
              <a:t>times per week the planner will be used.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67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Attainable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ttainable goals are challenging yet feasible to complete.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Attainable goals should be set above standard performance levels but not too far outside of current skill levels.</a:t>
            </a:r>
          </a:p>
          <a:p>
            <a:pPr lvl="1"/>
            <a:r>
              <a:rPr lang="en-US" sz="1800" dirty="0" smtClean="0"/>
              <a:t>Having goals that are not attainable could deter you from achieving the goal.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078" name="Picture 6" descr="https://dreambigdreamoften.files.wordpress.com/2015/12/goal.jpg?w=540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9" t="21392" r="11977" b="19482"/>
          <a:stretch/>
        </p:blipFill>
        <p:spPr bwMode="auto">
          <a:xfrm>
            <a:off x="8062174" y="4900474"/>
            <a:ext cx="3593205" cy="146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22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Attainable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Example:</a:t>
            </a:r>
            <a:r>
              <a:rPr lang="en-US" sz="2400" dirty="0"/>
              <a:t> To </a:t>
            </a:r>
            <a:r>
              <a:rPr lang="en-US" sz="2400" dirty="0" smtClean="0"/>
              <a:t>reserve </a:t>
            </a:r>
            <a:r>
              <a:rPr lang="en-US" sz="2400" dirty="0"/>
              <a:t>one day </a:t>
            </a:r>
            <a:r>
              <a:rPr lang="en-US" sz="2400" dirty="0" smtClean="0"/>
              <a:t>each </a:t>
            </a:r>
            <a:r>
              <a:rPr lang="en-US" sz="2400" dirty="0"/>
              <a:t>week to plan for the next week.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b="1" dirty="0" smtClean="0"/>
              <a:t>Attainable goal</a:t>
            </a:r>
            <a:r>
              <a:rPr lang="en-US" sz="2400" b="1" dirty="0"/>
              <a:t>: </a:t>
            </a:r>
            <a:r>
              <a:rPr lang="en-US" sz="2400" dirty="0"/>
              <a:t>To set aside two hours on Sunday </a:t>
            </a:r>
            <a:r>
              <a:rPr lang="en-US" sz="2400" dirty="0" smtClean="0"/>
              <a:t>to write down my plan for the next week. </a:t>
            </a:r>
          </a:p>
          <a:p>
            <a:endParaRPr lang="en-US" sz="2400" dirty="0"/>
          </a:p>
          <a:p>
            <a:pPr lvl="1"/>
            <a:r>
              <a:rPr lang="en-US" sz="1800" dirty="0" smtClean="0"/>
              <a:t>Setting aside two hours once a week is </a:t>
            </a:r>
            <a:r>
              <a:rPr lang="en-US" sz="1800" b="1" dirty="0" smtClean="0"/>
              <a:t>attainable </a:t>
            </a:r>
            <a:r>
              <a:rPr lang="en-US" sz="1800" dirty="0" smtClean="0"/>
              <a:t>and feasible to maintain each week.  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66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Relevant goals meet your current needs and wants while supporting your overall vision. </a:t>
            </a:r>
          </a:p>
          <a:p>
            <a:endParaRPr lang="en-US" dirty="0"/>
          </a:p>
          <a:p>
            <a:r>
              <a:rPr lang="en-US" sz="2400" dirty="0" smtClean="0"/>
              <a:t>Relevant goals also need to be realistic in order to maintain their attainable and measurable qualities. </a:t>
            </a:r>
          </a:p>
          <a:p>
            <a:pPr lvl="1"/>
            <a:r>
              <a:rPr lang="en-US" sz="1800" dirty="0" smtClean="0"/>
              <a:t>Realistic goals consider what can be done with the resources available. </a:t>
            </a:r>
          </a:p>
        </p:txBody>
      </p:sp>
      <p:pic>
        <p:nvPicPr>
          <p:cNvPr id="4098" name="Picture 2" descr="http://www.clker.com/cliparts/A/z/q/d/w/r/relevant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305" y="4443212"/>
            <a:ext cx="2439336" cy="200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78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Example: </a:t>
            </a:r>
            <a:r>
              <a:rPr lang="en-US" sz="2400" dirty="0"/>
              <a:t>To keep </a:t>
            </a:r>
            <a:r>
              <a:rPr lang="en-US" sz="2400" dirty="0" smtClean="0"/>
              <a:t>up with </a:t>
            </a:r>
            <a:r>
              <a:rPr lang="en-US" sz="2400" dirty="0"/>
              <a:t>my planning schedule </a:t>
            </a:r>
            <a:r>
              <a:rPr lang="en-US" sz="2400" dirty="0" smtClean="0"/>
              <a:t>through senior year. 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b="1" dirty="0" smtClean="0"/>
              <a:t>Relevant goal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smtClean="0"/>
              <a:t>To keep up with managing my planner through midterm. </a:t>
            </a:r>
          </a:p>
          <a:p>
            <a:endParaRPr lang="en-US" sz="2400" dirty="0"/>
          </a:p>
          <a:p>
            <a:pPr lvl="1"/>
            <a:r>
              <a:rPr lang="en-US" sz="1800" dirty="0" smtClean="0"/>
              <a:t>Keeping track of the goal for a shorter period of time is </a:t>
            </a:r>
            <a:r>
              <a:rPr lang="en-US" sz="1800" b="1" dirty="0" smtClean="0"/>
              <a:t>relevant</a:t>
            </a:r>
            <a:r>
              <a:rPr lang="en-US" sz="1800" dirty="0" smtClean="0"/>
              <a:t> to the goal and current semester needs and more </a:t>
            </a:r>
            <a:r>
              <a:rPr lang="en-US" sz="1800" b="1" dirty="0" smtClean="0"/>
              <a:t>realistic</a:t>
            </a:r>
            <a:r>
              <a:rPr lang="en-US" sz="1800" dirty="0" smtClean="0"/>
              <a:t> than setting the goal through senior year.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79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Time based goals include a time commitment that provides a hard deadline for achieving the goal. </a:t>
            </a:r>
          </a:p>
          <a:p>
            <a:endParaRPr lang="en-US" dirty="0"/>
          </a:p>
          <a:p>
            <a:r>
              <a:rPr lang="en-US" sz="2400" dirty="0" smtClean="0"/>
              <a:t>Deadlines keep you accountable and motivated to complete the goal. </a:t>
            </a:r>
          </a:p>
          <a:p>
            <a:pPr lvl="1"/>
            <a:r>
              <a:rPr lang="en-US" sz="1800" dirty="0" smtClean="0"/>
              <a:t>Remember short term and long term goals hold different time based deadlines.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4" name="Picture 4" descr="http://www.tourofkc.com/wp-content/uploads/2015/03/dead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8600">
            <a:off x="8563239" y="4963043"/>
            <a:ext cx="3118627" cy="116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657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Based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Example:</a:t>
            </a:r>
            <a:r>
              <a:rPr lang="en-US" sz="2400" dirty="0"/>
              <a:t> </a:t>
            </a:r>
            <a:r>
              <a:rPr lang="en-US" sz="2400" dirty="0" smtClean="0"/>
              <a:t>To maintain my planner through senior 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Time based goal</a:t>
            </a:r>
            <a:r>
              <a:rPr lang="en-US" sz="2400" b="1" dirty="0"/>
              <a:t>: </a:t>
            </a:r>
            <a:r>
              <a:rPr lang="en-US" sz="2400" dirty="0"/>
              <a:t>To maintain the Sunday </a:t>
            </a:r>
            <a:r>
              <a:rPr lang="en-US" sz="2400" dirty="0" smtClean="0"/>
              <a:t>planning time </a:t>
            </a:r>
            <a:r>
              <a:rPr lang="en-US" sz="2400" dirty="0"/>
              <a:t>and planner usage by midterm. </a:t>
            </a:r>
            <a:endParaRPr lang="en-US" sz="2400" dirty="0" smtClean="0"/>
          </a:p>
          <a:p>
            <a:endParaRPr lang="en-US" sz="2400" dirty="0"/>
          </a:p>
          <a:p>
            <a:pPr lvl="1"/>
            <a:endParaRPr lang="en-US" sz="1800" dirty="0"/>
          </a:p>
          <a:p>
            <a:pPr lvl="1"/>
            <a:r>
              <a:rPr lang="en-US" dirty="0" smtClean="0"/>
              <a:t>Midterm is the deadline for tracking progress and success of the goal.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58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SMART GOAL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6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/>
              <a:t>To improve my time management skills by using my daily planner to keep track of my class assignments, exams, work schedule and free time at least five times a week with a two hour planning time on Sundays until midterm. </a:t>
            </a:r>
          </a:p>
        </p:txBody>
      </p:sp>
      <p:pic>
        <p:nvPicPr>
          <p:cNvPr id="6146" name="Picture 2" descr="https://vocalarticles.com/img/pageImgs/50.pn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3" t="33848" r="8659" b="32055"/>
          <a:stretch/>
        </p:blipFill>
        <p:spPr bwMode="auto">
          <a:xfrm>
            <a:off x="3142447" y="5125792"/>
            <a:ext cx="5782614" cy="139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2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Goal is the object of a person’s ambition or effort. </a:t>
            </a:r>
          </a:p>
          <a:p>
            <a:pPr lvl="1"/>
            <a:r>
              <a:rPr lang="en-US" sz="1800" dirty="0" smtClean="0"/>
              <a:t>It is an aim, a part of a person’s overall vision.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400" dirty="0"/>
              <a:t>P</a:t>
            </a:r>
            <a:r>
              <a:rPr lang="en-US" sz="2400" dirty="0" smtClean="0"/>
              <a:t>urpose of Goals</a:t>
            </a:r>
          </a:p>
          <a:p>
            <a:pPr lvl="1"/>
            <a:r>
              <a:rPr lang="en-US" sz="1800" dirty="0" smtClean="0"/>
              <a:t>To maintain focus and make progress toward the vision overall. 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ypes of Goals</a:t>
            </a:r>
          </a:p>
          <a:p>
            <a:pPr lvl="1"/>
            <a:r>
              <a:rPr lang="en-US" sz="1800" dirty="0" smtClean="0"/>
              <a:t>Personal, professional, financial, mental, spiritual, social, etc. </a:t>
            </a:r>
          </a:p>
        </p:txBody>
      </p:sp>
    </p:spTree>
    <p:extLst>
      <p:ext uri="{BB962C8B-B14F-4D97-AF65-F5344CB8AC3E}">
        <p14:creationId xmlns:p14="http://schemas.microsoft.com/office/powerpoint/2010/main" val="3116009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amanthamccluredotcom.files.wordpress.com/2015/08/smart-goal-form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772" y="1875627"/>
            <a:ext cx="5818871" cy="465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SMART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4319485" cy="393192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Click on the SMART Goal </a:t>
            </a:r>
            <a:r>
              <a:rPr lang="en-US" dirty="0" smtClean="0">
                <a:hlinkClick r:id="rId3" action="ppaction://hlinkfile"/>
              </a:rPr>
              <a:t>link</a:t>
            </a:r>
            <a:r>
              <a:rPr lang="en-US" dirty="0" smtClean="0"/>
              <a:t> and print out the goal creation worksheet.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4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2710" y="1569873"/>
            <a:ext cx="10058400" cy="1371600"/>
          </a:xfrm>
        </p:spPr>
        <p:txBody>
          <a:bodyPr/>
          <a:lstStyle/>
          <a:p>
            <a:pPr algn="ctr"/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2710" y="3546780"/>
            <a:ext cx="10058400" cy="128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You have successfully completed 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dirty="0">
                <a:solidFill>
                  <a:srgbClr val="FFC000"/>
                </a:solidFill>
              </a:rPr>
              <a:t>R</a:t>
            </a:r>
            <a:r>
              <a:rPr lang="en-US" sz="2400" dirty="0">
                <a:solidFill>
                  <a:srgbClr val="FF6600"/>
                </a:solidFill>
              </a:rPr>
              <a:t>T</a:t>
            </a:r>
            <a:r>
              <a:rPr lang="en-US" sz="2400" dirty="0" smtClean="0"/>
              <a:t> Goals workshop. Complete 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dirty="0">
                <a:solidFill>
                  <a:srgbClr val="FFC000"/>
                </a:solidFill>
              </a:rPr>
              <a:t>R</a:t>
            </a:r>
            <a:r>
              <a:rPr lang="en-US" sz="2400" dirty="0">
                <a:solidFill>
                  <a:srgbClr val="FF6600"/>
                </a:solidFill>
              </a:rPr>
              <a:t>T</a:t>
            </a:r>
            <a:r>
              <a:rPr lang="en-US" sz="2400" dirty="0" smtClean="0"/>
              <a:t> goals worksheet and the workshop evaluation and turn it into SSS office.  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86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v. Long 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790" y="2506662"/>
            <a:ext cx="6326925" cy="4113079"/>
          </a:xfrm>
        </p:spPr>
        <p:txBody>
          <a:bodyPr/>
          <a:lstStyle/>
          <a:p>
            <a:r>
              <a:rPr lang="en-US" sz="2400" dirty="0" smtClean="0"/>
              <a:t>Short Term Goals</a:t>
            </a:r>
          </a:p>
          <a:p>
            <a:pPr lvl="1"/>
            <a:r>
              <a:rPr lang="en-US" sz="1800" dirty="0" smtClean="0"/>
              <a:t>Goals that can be accomplished within a relatively short amount of time. </a:t>
            </a:r>
            <a:endParaRPr lang="en-US" sz="18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Long Term Goals</a:t>
            </a:r>
          </a:p>
          <a:p>
            <a:pPr lvl="1"/>
            <a:r>
              <a:rPr lang="en-US" sz="1800" dirty="0" smtClean="0"/>
              <a:t>Goals that take longer to accomplish and are possibly harder to achieve.</a:t>
            </a:r>
            <a:endParaRPr lang="en-US" sz="1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18259105"/>
              </p:ext>
            </p:extLst>
          </p:nvPr>
        </p:nvGraphicFramePr>
        <p:xfrm>
          <a:off x="341469" y="2123753"/>
          <a:ext cx="5144931" cy="3427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874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Goals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603852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554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Goals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928681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98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v. Fixed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Flexible</a:t>
            </a:r>
          </a:p>
          <a:p>
            <a:pPr lvl="1"/>
            <a:r>
              <a:rPr lang="en-US" sz="1800" dirty="0" smtClean="0"/>
              <a:t>Flexible goals are not limited to a specific time table; these goals are fluid and can be built into other goals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Fixed</a:t>
            </a:r>
          </a:p>
          <a:p>
            <a:pPr lvl="1"/>
            <a:r>
              <a:rPr lang="en-US" sz="1800" dirty="0" smtClean="0"/>
              <a:t>Fixed goals have a </a:t>
            </a:r>
            <a:r>
              <a:rPr lang="en-US" sz="1800" dirty="0"/>
              <a:t>s</a:t>
            </a:r>
            <a:r>
              <a:rPr lang="en-US" sz="1800" dirty="0" smtClean="0"/>
              <a:t>pecific outcome that is time/date limited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4759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642594"/>
            <a:ext cx="10305245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Flexible and Fixed Goals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971599"/>
              </p:ext>
            </p:extLst>
          </p:nvPr>
        </p:nvGraphicFramePr>
        <p:xfrm>
          <a:off x="1066800" y="2103438"/>
          <a:ext cx="10614338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86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rangeshoe.com/wp-content/uploads/2014/12/SMART-goa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52" y="1270924"/>
            <a:ext cx="11502474" cy="495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245" y="119465"/>
            <a:ext cx="10515600" cy="1325563"/>
          </a:xfrm>
        </p:spPr>
        <p:txBody>
          <a:bodyPr/>
          <a:lstStyle/>
          <a:p>
            <a:r>
              <a:rPr lang="en-US" dirty="0" smtClean="0"/>
              <a:t>Make Your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0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4194"/>
            <a:ext cx="10515600" cy="44947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Specific goals are clear and defined with no ambiguous language. </a:t>
            </a:r>
          </a:p>
          <a:p>
            <a:endParaRPr lang="en-US" dirty="0" smtClean="0"/>
          </a:p>
          <a:p>
            <a:r>
              <a:rPr lang="en-US" sz="2400" dirty="0" smtClean="0"/>
              <a:t>A specific goal should answer the five W questions:</a:t>
            </a:r>
          </a:p>
          <a:p>
            <a:pPr marL="0" indent="0">
              <a:buNone/>
            </a:pPr>
            <a:endParaRPr lang="en-US" dirty="0" smtClean="0"/>
          </a:p>
          <a:p>
            <a:pPr marL="798513" lvl="1" indent="-341313">
              <a:buFont typeface="Wingdings" panose="05000000000000000000" pitchFamily="2" charset="2"/>
              <a:buChar char="Ø"/>
            </a:pPr>
            <a:r>
              <a:rPr lang="en-US" sz="1800" b="1" dirty="0" smtClean="0"/>
              <a:t>WHO</a:t>
            </a:r>
            <a:r>
              <a:rPr lang="en-US" sz="1800" dirty="0" smtClean="0"/>
              <a:t> is involved?</a:t>
            </a:r>
          </a:p>
          <a:p>
            <a:pPr marL="798513" lvl="1" indent="-341313">
              <a:buFont typeface="Wingdings" panose="05000000000000000000" pitchFamily="2" charset="2"/>
              <a:buChar char="Ø"/>
            </a:pPr>
            <a:r>
              <a:rPr lang="en-US" sz="1800" b="1" dirty="0" smtClean="0"/>
              <a:t>WHAT</a:t>
            </a:r>
            <a:r>
              <a:rPr lang="en-US" sz="1800" dirty="0" smtClean="0"/>
              <a:t> do I want to accomplish?</a:t>
            </a:r>
          </a:p>
          <a:p>
            <a:pPr marL="798513" lvl="1" indent="-341313">
              <a:buFont typeface="Wingdings" panose="05000000000000000000" pitchFamily="2" charset="2"/>
              <a:buChar char="Ø"/>
            </a:pPr>
            <a:r>
              <a:rPr lang="en-US" sz="1800" b="1" dirty="0"/>
              <a:t>WHEN </a:t>
            </a:r>
            <a:r>
              <a:rPr lang="en-US" sz="1800" dirty="0"/>
              <a:t>do I want to start and finish this goal</a:t>
            </a:r>
            <a:r>
              <a:rPr lang="en-US" sz="1800" dirty="0" smtClean="0"/>
              <a:t>?</a:t>
            </a:r>
          </a:p>
          <a:p>
            <a:pPr marL="798513" lvl="1" indent="-341313">
              <a:buFont typeface="Wingdings" panose="05000000000000000000" pitchFamily="2" charset="2"/>
              <a:buChar char="Ø"/>
            </a:pPr>
            <a:r>
              <a:rPr lang="en-US" sz="1800" b="1" dirty="0" smtClean="0"/>
              <a:t>WHERE</a:t>
            </a:r>
            <a:r>
              <a:rPr lang="en-US" sz="1800" dirty="0" smtClean="0"/>
              <a:t> will I complete this goal? Is the goal location specific?</a:t>
            </a:r>
          </a:p>
          <a:p>
            <a:pPr marL="798513" lvl="1" indent="-341313">
              <a:buFont typeface="Wingdings" panose="05000000000000000000" pitchFamily="2" charset="2"/>
              <a:buChar char="Ø"/>
            </a:pPr>
            <a:r>
              <a:rPr lang="en-US" sz="1800" b="1" dirty="0"/>
              <a:t>WHY</a:t>
            </a:r>
            <a:r>
              <a:rPr lang="en-US" sz="1800" dirty="0"/>
              <a:t> is this important to me? 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vigorsolutionz.com/images/targe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385793"/>
            <a:ext cx="3374220" cy="317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389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9124</TotalTime>
  <Words>1009</Words>
  <Application>Microsoft Office PowerPoint</Application>
  <PresentationFormat>Widescreen</PresentationFormat>
  <Paragraphs>162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Century Gothic</vt:lpstr>
      <vt:lpstr>Garamond</vt:lpstr>
      <vt:lpstr>Wingdings</vt:lpstr>
      <vt:lpstr>Savon</vt:lpstr>
      <vt:lpstr>Creating SMART Goals</vt:lpstr>
      <vt:lpstr>What Are Goals</vt:lpstr>
      <vt:lpstr>Short Term v. Long Term Goals</vt:lpstr>
      <vt:lpstr>Short Term Goals Examples</vt:lpstr>
      <vt:lpstr>Long Term Goals Examples</vt:lpstr>
      <vt:lpstr>Flexible v. Fixed Goals</vt:lpstr>
      <vt:lpstr>Flexible and Fixed Goals Examples</vt:lpstr>
      <vt:lpstr>Make Your Goal</vt:lpstr>
      <vt:lpstr>Specific</vt:lpstr>
      <vt:lpstr>Specific Example </vt:lpstr>
      <vt:lpstr>Measurable</vt:lpstr>
      <vt:lpstr>Measurable Example</vt:lpstr>
      <vt:lpstr>Attainable</vt:lpstr>
      <vt:lpstr>Attainable Example</vt:lpstr>
      <vt:lpstr>Relevant</vt:lpstr>
      <vt:lpstr>Relevant Example</vt:lpstr>
      <vt:lpstr>Time Based</vt:lpstr>
      <vt:lpstr>Time Based Example</vt:lpstr>
      <vt:lpstr>The SMART GOAL is…</vt:lpstr>
      <vt:lpstr>Creating SMART Goals</vt:lpstr>
      <vt:lpstr>Congratulations!</vt:lpstr>
    </vt:vector>
  </TitlesOfParts>
  <Company>Middle Tennessee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</dc:title>
  <dc:creator>Julia L. Johnson</dc:creator>
  <cp:lastModifiedBy>Julia L. Johnson</cp:lastModifiedBy>
  <cp:revision>51</cp:revision>
  <dcterms:created xsi:type="dcterms:W3CDTF">2016-07-27T21:07:55Z</dcterms:created>
  <dcterms:modified xsi:type="dcterms:W3CDTF">2016-08-18T16:15:15Z</dcterms:modified>
</cp:coreProperties>
</file>