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3" r:id="rId4"/>
    <p:sldId id="274" r:id="rId5"/>
    <p:sldId id="260" r:id="rId6"/>
    <p:sldId id="275" r:id="rId7"/>
    <p:sldId id="259" r:id="rId8"/>
    <p:sldId id="272" r:id="rId9"/>
    <p:sldId id="266" r:id="rId10"/>
    <p:sldId id="263" r:id="rId11"/>
    <p:sldId id="268" r:id="rId12"/>
    <p:sldId id="269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9" autoAdjust="0"/>
    <p:restoredTop sz="94660"/>
  </p:normalViewPr>
  <p:slideViewPr>
    <p:cSldViewPr snapToGrid="0">
      <p:cViewPr>
        <p:scale>
          <a:sx n="65" d="100"/>
          <a:sy n="65" d="100"/>
        </p:scale>
        <p:origin x="78" y="9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offcenter@mtsu.ed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 Writing Center ICON ON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740" y="1229681"/>
            <a:ext cx="3886233" cy="4092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269" y="48987"/>
            <a:ext cx="11878645" cy="1398598"/>
          </a:xfrm>
        </p:spPr>
        <p:txBody>
          <a:bodyPr/>
          <a:lstStyle/>
          <a:p>
            <a:r>
              <a:rPr lang="en-US" sz="4800" dirty="0"/>
              <a:t>The University Writing Center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2886" y="6011188"/>
            <a:ext cx="9577015" cy="742279"/>
          </a:xfrm>
        </p:spPr>
        <p:txBody>
          <a:bodyPr/>
          <a:lstStyle/>
          <a:p>
            <a:r>
              <a:rPr lang="en-US" dirty="0"/>
              <a:t>The Margaret H. </a:t>
            </a:r>
            <a:r>
              <a:rPr lang="en-US" dirty="0" err="1"/>
              <a:t>Ordoubadian</a:t>
            </a:r>
            <a:r>
              <a:rPr lang="en-US" dirty="0"/>
              <a:t> University writing center</a:t>
            </a:r>
          </a:p>
        </p:txBody>
      </p:sp>
    </p:spTree>
    <p:extLst>
      <p:ext uri="{BB962C8B-B14F-4D97-AF65-F5344CB8AC3E}">
        <p14:creationId xmlns:p14="http://schemas.microsoft.com/office/powerpoint/2010/main" val="1768045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Online appointments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97070"/>
            <a:ext cx="10178322" cy="3593591"/>
          </a:xfrm>
        </p:spPr>
        <p:txBody>
          <a:bodyPr>
            <a:normAutofit/>
          </a:bodyPr>
          <a:lstStyle/>
          <a:p>
            <a:r>
              <a:rPr lang="en-US" sz="2800" dirty="0"/>
              <a:t>We have a great Online Writing Center that you can schedule an online session to go over your project with a consultant. </a:t>
            </a:r>
          </a:p>
          <a:p>
            <a:r>
              <a:rPr lang="en-US" sz="2800" dirty="0"/>
              <a:t>Best for projects that are not excessively long or to work on a targeted, specific area of one piece of writing (it’s harder to cover more topics in the chat room environment).</a:t>
            </a:r>
          </a:p>
          <a:p>
            <a:r>
              <a:rPr lang="en-US" sz="2800" dirty="0"/>
              <a:t>Conducted via “chat room” in </a:t>
            </a:r>
            <a:r>
              <a:rPr lang="en-US" sz="2800" dirty="0" err="1"/>
              <a:t>WCOnline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664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Off-Center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216" y="457201"/>
            <a:ext cx="10178322" cy="621934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MTSU Writing Center’s literary magazine</a:t>
            </a:r>
          </a:p>
          <a:p>
            <a:r>
              <a:rPr lang="en-US" sz="2400" dirty="0"/>
              <a:t>What’s in the magazine?</a:t>
            </a:r>
          </a:p>
          <a:p>
            <a:pPr lvl="1"/>
            <a:r>
              <a:rPr lang="en-US" sz="2400" dirty="0"/>
              <a:t>Student submissions including:</a:t>
            </a:r>
          </a:p>
          <a:p>
            <a:pPr lvl="2"/>
            <a:r>
              <a:rPr lang="en-US" sz="2400" dirty="0"/>
              <a:t>Creative writing</a:t>
            </a:r>
          </a:p>
          <a:p>
            <a:pPr lvl="2"/>
            <a:r>
              <a:rPr lang="en-US" sz="2400" dirty="0"/>
              <a:t>Poetry</a:t>
            </a:r>
          </a:p>
          <a:p>
            <a:pPr lvl="2"/>
            <a:r>
              <a:rPr lang="en-US" sz="2400" dirty="0"/>
              <a:t>Essays on writing</a:t>
            </a:r>
          </a:p>
          <a:p>
            <a:pPr lvl="2"/>
            <a:r>
              <a:rPr lang="en-US" sz="2400" dirty="0"/>
              <a:t>Narrative Writing</a:t>
            </a:r>
          </a:p>
          <a:p>
            <a:pPr lvl="2"/>
            <a:r>
              <a:rPr lang="en-US" sz="2400" dirty="0"/>
              <a:t>Art of all Kinds</a:t>
            </a:r>
          </a:p>
          <a:p>
            <a:pPr lvl="2"/>
            <a:r>
              <a:rPr lang="en-US" sz="2400" dirty="0"/>
              <a:t>Music, Video, and Remix submissions</a:t>
            </a:r>
          </a:p>
          <a:p>
            <a:r>
              <a:rPr lang="en-US" sz="2400" dirty="0"/>
              <a:t>Who can submit?</a:t>
            </a:r>
          </a:p>
          <a:p>
            <a:pPr lvl="1"/>
            <a:r>
              <a:rPr lang="en-US" sz="2400" dirty="0"/>
              <a:t>any currently-enrolled MTSU student…</a:t>
            </a:r>
            <a:br>
              <a:rPr lang="en-US" sz="2400" dirty="0"/>
            </a:br>
            <a:r>
              <a:rPr lang="en-US" sz="2400" dirty="0"/>
              <a:t>that means you!</a:t>
            </a:r>
          </a:p>
          <a:p>
            <a:r>
              <a:rPr lang="en-US" sz="2400" dirty="0"/>
              <a:t>How do you submit?: </a:t>
            </a:r>
            <a:r>
              <a:rPr lang="en-US" sz="2400" dirty="0">
                <a:hlinkClick r:id="rId2"/>
              </a:rPr>
              <a:t>offcenter@mtsu.edu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4" name="Picture 3" descr="OFF (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29" y="1442701"/>
            <a:ext cx="4095323" cy="529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81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646B33B-28F0-4E72-AC2E-30193EF8D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75" y="274638"/>
            <a:ext cx="10160000" cy="1143000"/>
          </a:xfrm>
        </p:spPr>
        <p:txBody>
          <a:bodyPr/>
          <a:lstStyle/>
          <a:p>
            <a:r>
              <a:rPr lang="en-US" dirty="0"/>
              <a:t>Writing Groups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035CE2-C2F9-418F-A47D-8FB08FD5F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775" y="1352630"/>
            <a:ext cx="10160000" cy="95673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The UWC hosts weekly Writing Groups to encourage writers of all kinds to meet and discuss topics of their interest.  This semester, we are offering three Writing Groups: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BEC669-8E7B-4FA8-9460-E7F69E7A90AC}"/>
              </a:ext>
            </a:extLst>
          </p:cNvPr>
          <p:cNvSpPr txBox="1"/>
          <p:nvPr/>
        </p:nvSpPr>
        <p:spPr>
          <a:xfrm>
            <a:off x="1178427" y="2606541"/>
            <a:ext cx="33809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E58C4"/>
                </a:solidFill>
              </a:rPr>
              <a:t>Culture &amp; Conversation 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All cultures and languages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Build relationships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Practice English skills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American academic culture 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Thursdays 3 – 4 PM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FBD1F0-9323-438E-A7AA-683AB953B9C6}"/>
              </a:ext>
            </a:extLst>
          </p:cNvPr>
          <p:cNvSpPr txBox="1"/>
          <p:nvPr/>
        </p:nvSpPr>
        <p:spPr>
          <a:xfrm>
            <a:off x="4789089" y="2606541"/>
            <a:ext cx="3383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E58C4"/>
                </a:solidFill>
              </a:rPr>
              <a:t>Creative Writing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Fellow student writers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Discussion, support, feedback, and drafting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Any and all creative projects </a:t>
            </a:r>
            <a:r>
              <a:rPr lang="en-US" dirty="0"/>
              <a:t>  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4AE766-482F-4530-A108-DA0AF7542F1C}"/>
              </a:ext>
            </a:extLst>
          </p:cNvPr>
          <p:cNvSpPr txBox="1"/>
          <p:nvPr/>
        </p:nvSpPr>
        <p:spPr>
          <a:xfrm>
            <a:off x="8402093" y="2606541"/>
            <a:ext cx="33832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E58C4"/>
                </a:solidFill>
              </a:rPr>
              <a:t>Graduate Writing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Tips &amp; techniques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Graduate-level work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Theses, dissertations, presentations, and more!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Wednesdays 11AM – 12PM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941AD7-4CD6-4FB4-963B-EA10439A3F4A}"/>
              </a:ext>
            </a:extLst>
          </p:cNvPr>
          <p:cNvSpPr/>
          <p:nvPr/>
        </p:nvSpPr>
        <p:spPr>
          <a:xfrm>
            <a:off x="1257786" y="5375683"/>
            <a:ext cx="78369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If  you have a request for a Writing Group that you would like to be a part of email </a:t>
            </a:r>
            <a:r>
              <a:rPr lang="en-US" sz="2000" dirty="0" err="1"/>
              <a:t>uwcenter@mtsu.edu</a:t>
            </a:r>
            <a:r>
              <a:rPr lang="en-US" sz="2000" dirty="0"/>
              <a:t> with your request(s). We will do our best to make it happen!</a:t>
            </a:r>
          </a:p>
        </p:txBody>
      </p:sp>
      <p:pic>
        <p:nvPicPr>
          <p:cNvPr id="14" name="Picture 13" descr="Univ Writing Center ICON ONLY.png">
            <a:extLst>
              <a:ext uri="{FF2B5EF4-FFF2-40B4-BE49-F238E27FC236}">
                <a16:creationId xmlns:a16="http://schemas.microsoft.com/office/drawing/2014/main" id="{1FAA0876-800E-44BD-9257-320386B1F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897" y="5220901"/>
            <a:ext cx="1414754" cy="148975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0F4FD95-C8D5-4A42-AC72-27F9B6AD9901}"/>
              </a:ext>
            </a:extLst>
          </p:cNvPr>
          <p:cNvCxnSpPr/>
          <p:nvPr/>
        </p:nvCxnSpPr>
        <p:spPr>
          <a:xfrm>
            <a:off x="4608841" y="2391848"/>
            <a:ext cx="0" cy="25238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1AC42C-78B5-4165-B225-1496151C5A4F}"/>
              </a:ext>
            </a:extLst>
          </p:cNvPr>
          <p:cNvCxnSpPr/>
          <p:nvPr/>
        </p:nvCxnSpPr>
        <p:spPr>
          <a:xfrm>
            <a:off x="8303138" y="2408343"/>
            <a:ext cx="0" cy="25238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854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appointments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686" y="1597069"/>
            <a:ext cx="10178322" cy="5110437"/>
          </a:xfrm>
        </p:spPr>
        <p:txBody>
          <a:bodyPr>
            <a:normAutofit fontScale="70000" lnSpcReduction="20000"/>
          </a:bodyPr>
          <a:lstStyle/>
          <a:p>
            <a:r>
              <a:rPr lang="en-US" sz="4600" dirty="0"/>
              <a:t>Face-to-Face individually or in groups, or online.</a:t>
            </a:r>
          </a:p>
          <a:p>
            <a:r>
              <a:rPr lang="en-US" sz="4600" dirty="0"/>
              <a:t>We recommend our 45 minute sessions, but there are also 25 minute sessions.</a:t>
            </a:r>
          </a:p>
          <a:p>
            <a:r>
              <a:rPr lang="en-US" sz="4600" dirty="0"/>
              <a:t>One appointment per day, </a:t>
            </a:r>
            <a:br>
              <a:rPr lang="en-US" sz="4600" dirty="0"/>
            </a:br>
            <a:r>
              <a:rPr lang="en-US" sz="4600" dirty="0"/>
              <a:t>one appointment at a time. </a:t>
            </a:r>
          </a:p>
          <a:p>
            <a:r>
              <a:rPr lang="en-US" sz="4600" dirty="0"/>
              <a:t>How can I schedule an appointment?</a:t>
            </a:r>
          </a:p>
          <a:p>
            <a:pPr lvl="1"/>
            <a:r>
              <a:rPr lang="en-US" sz="4600" dirty="0"/>
              <a:t>Call the Writing Center: 615-904-8237.</a:t>
            </a:r>
          </a:p>
          <a:p>
            <a:pPr lvl="1"/>
            <a:r>
              <a:rPr lang="en-US" sz="4600" dirty="0"/>
              <a:t>Create or access your account online at </a:t>
            </a:r>
            <a:r>
              <a:rPr lang="en-US" sz="4600" dirty="0" err="1"/>
              <a:t>mtsu.mywconline.com</a:t>
            </a:r>
            <a:endParaRPr lang="en-US" sz="4600" dirty="0"/>
          </a:p>
          <a:p>
            <a:pPr lvl="1"/>
            <a:r>
              <a:rPr lang="en-US" sz="4600" dirty="0"/>
              <a:t>Stop by Walker Library 362</a:t>
            </a:r>
          </a:p>
          <a:p>
            <a:endParaRPr lang="en-US" dirty="0"/>
          </a:p>
        </p:txBody>
      </p:sp>
      <p:pic>
        <p:nvPicPr>
          <p:cNvPr id="4" name="Picture 3" descr="Univ Writing Center ICON ONLY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243" y="2603135"/>
            <a:ext cx="3897745" cy="410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01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Where are we Located?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74801"/>
            <a:ext cx="10178322" cy="3593591"/>
          </a:xfrm>
        </p:spPr>
        <p:txBody>
          <a:bodyPr/>
          <a:lstStyle/>
          <a:p>
            <a:r>
              <a:rPr lang="en-US" sz="3600" dirty="0"/>
              <a:t>Walker Library 362</a:t>
            </a:r>
          </a:p>
          <a:p>
            <a:r>
              <a:rPr lang="en-US" sz="3600" dirty="0"/>
              <a:t>Third floor, directly above Starbucks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Univ Writing Center ws mcc MT with icon.jpg" title="University Writing Center Logo 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123" y="4307231"/>
            <a:ext cx="4802429" cy="2435301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4147505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What are our hours?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9915" y="1666044"/>
            <a:ext cx="10241774" cy="4981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Monday: 9:00-7:00 pm</a:t>
            </a:r>
          </a:p>
          <a:p>
            <a:pPr algn="ctr"/>
            <a:r>
              <a:rPr lang="en-US" sz="4000" dirty="0"/>
              <a:t>Tuesday: 9:00-7:00 pm </a:t>
            </a:r>
          </a:p>
          <a:p>
            <a:pPr algn="ctr"/>
            <a:r>
              <a:rPr lang="en-US" sz="4000" dirty="0"/>
              <a:t>Wednesday: 9:00-7:00 pm</a:t>
            </a:r>
          </a:p>
          <a:p>
            <a:pPr algn="ctr"/>
            <a:r>
              <a:rPr lang="en-US" sz="4000" dirty="0"/>
              <a:t>Thursday: 9:00-7:00 pm (closed 1-2)</a:t>
            </a:r>
          </a:p>
          <a:p>
            <a:pPr algn="ctr"/>
            <a:r>
              <a:rPr lang="en-US" sz="4000" dirty="0"/>
              <a:t>Friday: 9:00-4:00 pm</a:t>
            </a:r>
          </a:p>
          <a:p>
            <a:pPr algn="ctr"/>
            <a:r>
              <a:rPr lang="en-US" sz="4000" dirty="0"/>
              <a:t>Saturday: Closed</a:t>
            </a:r>
          </a:p>
          <a:p>
            <a:pPr algn="ctr"/>
            <a:r>
              <a:rPr lang="en-US" sz="4000" dirty="0"/>
              <a:t>Sunday: 2:00-7:00 pm </a:t>
            </a:r>
          </a:p>
          <a:p>
            <a:pPr algn="ctr"/>
            <a:r>
              <a:rPr lang="en-US" sz="4000" dirty="0">
                <a:solidFill>
                  <a:srgbClr val="000090"/>
                </a:solidFill>
              </a:rPr>
              <a:t>*closed during university holidays and breaks</a:t>
            </a:r>
          </a:p>
        </p:txBody>
      </p:sp>
    </p:spTree>
    <p:extLst>
      <p:ext uri="{BB962C8B-B14F-4D97-AF65-F5344CB8AC3E}">
        <p14:creationId xmlns:p14="http://schemas.microsoft.com/office/powerpoint/2010/main" val="3579303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How Can We Serve You?</a:t>
            </a:r>
          </a:p>
        </p:txBody>
      </p:sp>
      <p:pic>
        <p:nvPicPr>
          <p:cNvPr id="6" name="Picture 5" descr="Univ Writing Center ws MT with icon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48" y="1891712"/>
            <a:ext cx="4851076" cy="3419836"/>
          </a:xfrm>
          <a:prstGeom prst="rect">
            <a:avLst/>
          </a:prstGeom>
        </p:spPr>
      </p:pic>
      <p:pic>
        <p:nvPicPr>
          <p:cNvPr id="7" name="Picture 6" descr="Univ Writing Center mcc MT with icon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689" y="2127919"/>
            <a:ext cx="6710301" cy="311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51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What do we do at the </a:t>
            </a:r>
            <a:br>
              <a:rPr lang="en-US" dirty="0"/>
            </a:br>
            <a:r>
              <a:rPr lang="en-US" dirty="0"/>
              <a:t>Writing Center?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693" y="1893323"/>
            <a:ext cx="10178322" cy="437496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We work with writers during ALL stages of the writing process:</a:t>
            </a:r>
          </a:p>
          <a:p>
            <a:pPr lvl="1"/>
            <a:r>
              <a:rPr lang="en-US" sz="2400" dirty="0"/>
              <a:t>Brainstorming, creating ,drafting, revising.</a:t>
            </a:r>
          </a:p>
          <a:p>
            <a:pPr lvl="1"/>
            <a:r>
              <a:rPr lang="en-US" sz="2400" dirty="0"/>
              <a:t>Our focus is on collaborating with writers to provide a peer-audience throughout the writing/creating process.</a:t>
            </a:r>
          </a:p>
          <a:p>
            <a:pPr lvl="1"/>
            <a:r>
              <a:rPr lang="en-US" sz="2400" dirty="0"/>
              <a:t>We will help you create and craft from start to finish.</a:t>
            </a:r>
          </a:p>
          <a:p>
            <a:pPr lvl="1"/>
            <a:r>
              <a:rPr lang="en-US" sz="2400" dirty="0"/>
              <a:t>We can help you understand assignment sheets and </a:t>
            </a:r>
            <a:br>
              <a:rPr lang="en-US" sz="2400" dirty="0"/>
            </a:br>
            <a:r>
              <a:rPr lang="en-US" sz="2400" dirty="0"/>
              <a:t>go over instructor feedback.</a:t>
            </a:r>
          </a:p>
          <a:p>
            <a:pPr lvl="1"/>
            <a:r>
              <a:rPr lang="en-US" sz="2400" dirty="0"/>
              <a:t>Our job is not to “fix” your writing, but more to help </a:t>
            </a:r>
            <a:br>
              <a:rPr lang="en-US" sz="2400" dirty="0"/>
            </a:br>
            <a:r>
              <a:rPr lang="en-US" sz="2400" dirty="0"/>
              <a:t>give you the tools to gain confidence about your </a:t>
            </a:r>
            <a:br>
              <a:rPr lang="en-US" sz="2400" dirty="0"/>
            </a:br>
            <a:r>
              <a:rPr lang="en-US" sz="2400" dirty="0"/>
              <a:t>writing.</a:t>
            </a:r>
          </a:p>
        </p:txBody>
      </p:sp>
      <p:pic>
        <p:nvPicPr>
          <p:cNvPr id="4" name="Picture 3" descr="Univ Writing Center ws MT with icon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420" y="4492784"/>
            <a:ext cx="3030527" cy="213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97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What kinds of projects can you bring to the writers’ studio?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929973"/>
            <a:ext cx="10178322" cy="4721550"/>
          </a:xfrm>
        </p:spPr>
        <p:txBody>
          <a:bodyPr>
            <a:noAutofit/>
          </a:bodyPr>
          <a:lstStyle/>
          <a:p>
            <a:r>
              <a:rPr lang="en-US" sz="2400" dirty="0"/>
              <a:t>Essays</a:t>
            </a:r>
          </a:p>
          <a:p>
            <a:r>
              <a:rPr lang="en-US" sz="2400" dirty="0"/>
              <a:t>Speeches</a:t>
            </a:r>
          </a:p>
          <a:p>
            <a:r>
              <a:rPr lang="en-US" sz="2400" dirty="0"/>
              <a:t>Outlines, inventions, assignment sheets where you need a place to start </a:t>
            </a:r>
          </a:p>
          <a:p>
            <a:r>
              <a:rPr lang="en-US" sz="2400" dirty="0"/>
              <a:t>Graded essays or essays out of peer review</a:t>
            </a:r>
          </a:p>
          <a:p>
            <a:r>
              <a:rPr lang="en-US" sz="2400" dirty="0"/>
              <a:t>Drafts that you want feedback on before revising or editing</a:t>
            </a:r>
          </a:p>
          <a:p>
            <a:r>
              <a:rPr lang="en-US" sz="2400" dirty="0"/>
              <a:t>Creative pieces (poetry, fiction, screenwriting) et cetera</a:t>
            </a:r>
          </a:p>
          <a:p>
            <a:r>
              <a:rPr lang="en-US" sz="2400" dirty="0"/>
              <a:t>Content for your E-portfolio</a:t>
            </a:r>
          </a:p>
          <a:p>
            <a:r>
              <a:rPr lang="en-US" sz="2400" dirty="0"/>
              <a:t>Academic Projects: research papers, rhetorical analyses, narratives, summaries</a:t>
            </a:r>
            <a:r>
              <a:rPr lang="is-IS" sz="2400" dirty="0"/>
              <a:t>…</a:t>
            </a:r>
          </a:p>
          <a:p>
            <a:r>
              <a:rPr lang="is-IS" sz="2400" dirty="0"/>
              <a:t>Personal Projects: resumes, cover letters, statements of purpose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9365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/>
              <a:t>What Projects can you Bring to the Multimedia Composition Center?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3108967"/>
          </a:xfrm>
        </p:spPr>
        <p:txBody>
          <a:bodyPr>
            <a:normAutofit/>
          </a:bodyPr>
          <a:lstStyle/>
          <a:p>
            <a:r>
              <a:rPr lang="en-US" sz="2400" dirty="0"/>
              <a:t>Great for writers working on:</a:t>
            </a:r>
          </a:p>
          <a:p>
            <a:pPr lvl="1"/>
            <a:r>
              <a:rPr lang="en-US" sz="2400" dirty="0"/>
              <a:t>E-Portfolios</a:t>
            </a:r>
          </a:p>
          <a:p>
            <a:pPr lvl="1"/>
            <a:r>
              <a:rPr lang="en-US" sz="2400" dirty="0"/>
              <a:t>Presentations, PowerPoints, </a:t>
            </a:r>
            <a:r>
              <a:rPr lang="en-US" sz="2400" dirty="0" err="1"/>
              <a:t>Prezis</a:t>
            </a:r>
            <a:r>
              <a:rPr lang="en-US" sz="2400" dirty="0"/>
              <a:t>, Keynotes</a:t>
            </a:r>
          </a:p>
          <a:p>
            <a:pPr lvl="1"/>
            <a:r>
              <a:rPr lang="en-US" sz="2400" dirty="0"/>
              <a:t>Multimodal and multimedia projects</a:t>
            </a:r>
          </a:p>
          <a:p>
            <a:pPr lvl="1"/>
            <a:r>
              <a:rPr lang="en-US" sz="2400" dirty="0"/>
              <a:t>Poster Presentations (including for Scholar’s Week)</a:t>
            </a:r>
          </a:p>
          <a:p>
            <a:pPr lvl="1"/>
            <a:r>
              <a:rPr lang="en-US" sz="2400" dirty="0"/>
              <a:t>Digital projects including websites</a:t>
            </a:r>
            <a:endParaRPr lang="en-US" sz="2600" dirty="0"/>
          </a:p>
          <a:p>
            <a:pPr lvl="1"/>
            <a:endParaRPr lang="en-US" dirty="0"/>
          </a:p>
        </p:txBody>
      </p:sp>
      <p:pic>
        <p:nvPicPr>
          <p:cNvPr id="4" name="Picture 3" descr="Multimedia Comp Center ICON ONLY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160" y="2832187"/>
            <a:ext cx="3018106" cy="37210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51FB14-3901-4E49-8CEE-91740994B4BE}"/>
              </a:ext>
            </a:extLst>
          </p:cNvPr>
          <p:cNvSpPr/>
          <p:nvPr/>
        </p:nvSpPr>
        <p:spPr>
          <a:xfrm>
            <a:off x="1251677" y="5349198"/>
            <a:ext cx="75624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UWC has both Macs and Windows PCs equipped with programs such as InDesign, </a:t>
            </a:r>
            <a:r>
              <a:rPr lang="en-US" sz="2400" dirty="0" err="1"/>
              <a:t>PhotoShop</a:t>
            </a:r>
            <a:r>
              <a:rPr lang="en-US" sz="2400" dirty="0"/>
              <a:t>, and Illustrator to help you with your graphic design and presentation needs!</a:t>
            </a:r>
          </a:p>
        </p:txBody>
      </p:sp>
    </p:spTree>
    <p:extLst>
      <p:ext uri="{BB962C8B-B14F-4D97-AF65-F5344CB8AC3E}">
        <p14:creationId xmlns:p14="http://schemas.microsoft.com/office/powerpoint/2010/main" val="345255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556" y="382385"/>
            <a:ext cx="10178322" cy="1492132"/>
          </a:xfrm>
        </p:spPr>
        <p:txBody>
          <a:bodyPr/>
          <a:lstStyle/>
          <a:p>
            <a:pPr algn="r"/>
            <a:r>
              <a:rPr lang="en-US" dirty="0"/>
              <a:t>GROUP WORK and Group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You can make an appointment individually or with your group for group projects.</a:t>
            </a:r>
          </a:p>
          <a:p>
            <a:r>
              <a:rPr lang="en-US" sz="2800" dirty="0"/>
              <a:t>Group sessions should be all working on the same project.</a:t>
            </a:r>
          </a:p>
          <a:p>
            <a:r>
              <a:rPr lang="en-US" sz="2800" dirty="0"/>
              <a:t>Sessions should be in the 1 hour slot (45 minute session).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1069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382385"/>
            <a:ext cx="10358965" cy="1492132"/>
          </a:xfrm>
        </p:spPr>
        <p:txBody>
          <a:bodyPr/>
          <a:lstStyle/>
          <a:p>
            <a:pPr algn="r"/>
            <a:r>
              <a:rPr lang="en-US" dirty="0"/>
              <a:t>writing partnerships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699" y="1632204"/>
            <a:ext cx="10178322" cy="3593591"/>
          </a:xfrm>
        </p:spPr>
        <p:txBody>
          <a:bodyPr>
            <a:noAutofit/>
          </a:bodyPr>
          <a:lstStyle/>
          <a:p>
            <a:r>
              <a:rPr lang="en-US" sz="2400" dirty="0"/>
              <a:t>A Writing Partnership is a semester-long weekly appointment with the same consultant.</a:t>
            </a:r>
          </a:p>
          <a:p>
            <a:r>
              <a:rPr lang="en-US" sz="2400" dirty="0"/>
              <a:t>Your appointment will take place at the same day and time each week.</a:t>
            </a:r>
          </a:p>
          <a:p>
            <a:r>
              <a:rPr lang="en-US" sz="2400" dirty="0"/>
              <a:t>You can work on a long term project (like a novel, thesis, dissertation), or a long term goal (like your goals in a class, conversation skills, et cetera).</a:t>
            </a:r>
          </a:p>
          <a:p>
            <a:r>
              <a:rPr lang="en-US" sz="2400" dirty="0"/>
              <a:t>Writing Partnerships are great for establishing time management and accountability if you need to learn how to manage your time, organize, and structure your writing projects.</a:t>
            </a:r>
          </a:p>
          <a:p>
            <a:r>
              <a:rPr lang="en-US" sz="2400" dirty="0"/>
              <a:t>Excellent for test prep (like the Praxis, GRE, </a:t>
            </a:r>
            <a:r>
              <a:rPr lang="en-US" sz="2400" dirty="0" err="1"/>
              <a:t>etc</a:t>
            </a:r>
            <a:r>
              <a:rPr lang="en-US" sz="2400" dirty="0"/>
              <a:t>).</a:t>
            </a:r>
          </a:p>
          <a:p>
            <a:r>
              <a:rPr lang="en-US" sz="2400" dirty="0"/>
              <a:t>Talk to us to see if a Writing Partnership is a great fit for you!.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7329868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398</TotalTime>
  <Words>725</Words>
  <Application>Microsoft Office PowerPoint</Application>
  <PresentationFormat>Widescreen</PresentationFormat>
  <Paragraphs>97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Gill Sans MT</vt:lpstr>
      <vt:lpstr>Impact</vt:lpstr>
      <vt:lpstr>Badge</vt:lpstr>
      <vt:lpstr>The University Writing Center</vt:lpstr>
      <vt:lpstr>Where are we Located?</vt:lpstr>
      <vt:lpstr>What are our hours?</vt:lpstr>
      <vt:lpstr>How Can We Serve You?</vt:lpstr>
      <vt:lpstr>What do we do at the  Writing Center?</vt:lpstr>
      <vt:lpstr>What kinds of projects can you bring to the writers’ studio?</vt:lpstr>
      <vt:lpstr>What Projects can you Bring to the Multimedia Composition Center?</vt:lpstr>
      <vt:lpstr>GROUP WORK and Group sessions</vt:lpstr>
      <vt:lpstr>writing partnerships</vt:lpstr>
      <vt:lpstr>Online appointments</vt:lpstr>
      <vt:lpstr>Off-Center</vt:lpstr>
      <vt:lpstr>Writing Groups</vt:lpstr>
      <vt:lpstr>appointments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MTSU Writing center</dc:title>
  <dc:creator>Dominique Chessor</dc:creator>
  <cp:lastModifiedBy>Heather Listhartke</cp:lastModifiedBy>
  <cp:revision>20</cp:revision>
  <cp:lastPrinted>2017-08-29T16:18:02Z</cp:lastPrinted>
  <dcterms:created xsi:type="dcterms:W3CDTF">2016-08-18T16:05:26Z</dcterms:created>
  <dcterms:modified xsi:type="dcterms:W3CDTF">2018-02-07T19:15:14Z</dcterms:modified>
</cp:coreProperties>
</file>