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4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2"/>
    <p:restoredTop sz="69391"/>
  </p:normalViewPr>
  <p:slideViewPr>
    <p:cSldViewPr snapToGrid="0" snapToObjects="1">
      <p:cViewPr varScale="1">
        <p:scale>
          <a:sx n="63" d="100"/>
          <a:sy n="63" d="100"/>
        </p:scale>
        <p:origin x="17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922E5-DB44-624D-8B17-15CD523A002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ED4F7-0FA3-3F45-9A6E-FA4BE91B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6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Check</a:t>
            </a:r>
            <a:r>
              <a:rPr lang="en-US" baseline="0" dirty="0" smtClean="0"/>
              <a:t> in rural areas – metro Nashville and Murfreesboro tend to have a lot of students, rural areas do not get as many requests </a:t>
            </a:r>
          </a:p>
          <a:p>
            <a:endParaRPr lang="en-US" baseline="0" dirty="0" smtClean="0"/>
          </a:p>
          <a:p>
            <a:r>
              <a:rPr lang="en-US" baseline="0" dirty="0" smtClean="0"/>
              <a:t>Keep a list of who you contact, who you spoke to, how you contacted them ….this can help when you request assistance from faculty. We can send you a contact sheet to help you stay organized.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ED4F7-0FA3-3F45-9A6E-FA4BE91BFF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7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</a:t>
            </a:r>
            <a:r>
              <a:rPr lang="en-US" baseline="0" dirty="0" smtClean="0"/>
              <a:t> appointment and dress professionally. </a:t>
            </a:r>
          </a:p>
          <a:p>
            <a:r>
              <a:rPr lang="en-US" baseline="0" dirty="0" smtClean="0"/>
              <a:t>If able to meet with preceptor, request email and send a thank you email or note (this is better and shows initiative).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ED4F7-0FA3-3F45-9A6E-FA4BE91BFF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78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FNP I – </a:t>
            </a:r>
            <a:r>
              <a:rPr lang="en-US" dirty="0" err="1" smtClean="0"/>
              <a:t>womens</a:t>
            </a:r>
            <a:r>
              <a:rPr lang="en-US" dirty="0" smtClean="0"/>
              <a:t> health – NP, Midwife,</a:t>
            </a:r>
            <a:r>
              <a:rPr lang="en-US" baseline="0" dirty="0" smtClean="0"/>
              <a:t> MD, PA – must see antepartum patients throughout pregnancy, gynecology patients</a:t>
            </a:r>
          </a:p>
          <a:p>
            <a:r>
              <a:rPr lang="en-US" baseline="0" dirty="0" smtClean="0"/>
              <a:t>FNP II – family practice, internal medicine. MD, DO, NP, PA. Must ensure that geriatric requirements are met</a:t>
            </a:r>
          </a:p>
          <a:p>
            <a:r>
              <a:rPr lang="en-US" baseline="0" dirty="0" smtClean="0"/>
              <a:t>FNP III – preferably pediatric office that sees well child, sick visits. MD, NP, DO, PA</a:t>
            </a:r>
          </a:p>
          <a:p>
            <a:r>
              <a:rPr lang="en-US" baseline="0" dirty="0" smtClean="0"/>
              <a:t>Practicum – office that sees all ages – this is where the program “comes together”, need a wide variety of patients/diverse patient population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Must use a nurse practitioner at some point in your rotations </a:t>
            </a:r>
          </a:p>
          <a:p>
            <a:endParaRPr lang="en-US" baseline="0" dirty="0" smtClean="0"/>
          </a:p>
          <a:p>
            <a:r>
              <a:rPr lang="en-US" dirty="0" smtClean="0"/>
              <a:t>Must be licensed and practicing in the State of Tennessee</a:t>
            </a:r>
          </a:p>
          <a:p>
            <a:r>
              <a:rPr lang="en-US" dirty="0" smtClean="0"/>
              <a:t>Must be in good standing with the Board of Nursing</a:t>
            </a:r>
          </a:p>
          <a:p>
            <a:r>
              <a:rPr lang="en-US" dirty="0" smtClean="0"/>
              <a:t>Must have been in clinical practice a minimum of one year</a:t>
            </a:r>
          </a:p>
          <a:p>
            <a:r>
              <a:rPr lang="en-US" dirty="0" smtClean="0"/>
              <a:t>Must practice in the population that is the focus of the current clinical course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ED4F7-0FA3-3F45-9A6E-FA4BE91BFF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65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sure that the</a:t>
            </a:r>
            <a:r>
              <a:rPr lang="en-US" baseline="0" dirty="0" smtClean="0"/>
              <a:t> application is legible - illegible information will cause the request to be denied. </a:t>
            </a:r>
            <a:endParaRPr lang="en-US" dirty="0" smtClean="0"/>
          </a:p>
          <a:p>
            <a:r>
              <a:rPr lang="en-US" dirty="0" smtClean="0"/>
              <a:t>Once you receive notification</a:t>
            </a:r>
            <a:r>
              <a:rPr lang="en-US" baseline="0" dirty="0" smtClean="0"/>
              <a:t> that the contract has been sent, follow up with the preceptor to ensure that they have received it – it can go to spam or get deleted, and this will delay the process.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Communicate with your advisor, Grace, Dr. McInnis and myself throughout your search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ED4F7-0FA3-3F45-9A6E-FA4BE91BFF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19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111B-A98F-D947-B27E-30FE6B3CB85C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7DEE84C9-07EB-B444-BC0D-2D7C94EFB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3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111B-A98F-D947-B27E-30FE6B3CB85C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84C9-07EB-B444-BC0D-2D7C94EFB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2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111B-A98F-D947-B27E-30FE6B3CB85C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84C9-07EB-B444-BC0D-2D7C94EFB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1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111B-A98F-D947-B27E-30FE6B3CB85C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84C9-07EB-B444-BC0D-2D7C94EFB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66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0520111B-A98F-D947-B27E-30FE6B3CB85C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7DEE84C9-07EB-B444-BC0D-2D7C94EFB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51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111B-A98F-D947-B27E-30FE6B3CB85C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84C9-07EB-B444-BC0D-2D7C94EFB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3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111B-A98F-D947-B27E-30FE6B3CB85C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84C9-07EB-B444-BC0D-2D7C94EFB02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145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111B-A98F-D947-B27E-30FE6B3CB85C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84C9-07EB-B444-BC0D-2D7C94EFB02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204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111B-A98F-D947-B27E-30FE6B3CB85C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84C9-07EB-B444-BC0D-2D7C94EFB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5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111B-A98F-D947-B27E-30FE6B3CB85C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84C9-07EB-B444-BC0D-2D7C94EFB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7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111B-A98F-D947-B27E-30FE6B3CB85C}" type="datetimeFigureOut">
              <a:rPr lang="en-US" smtClean="0"/>
              <a:t>8/27/2019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84C9-07EB-B444-BC0D-2D7C94EFB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4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0520111B-A98F-D947-B27E-30FE6B3CB85C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7DEE84C9-07EB-B444-BC0D-2D7C94EFB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7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tsu.edu/nursing/forms/MSNPreceptorRequestForm.pdf" TargetMode="External"/><Relationship Id="rId2" Type="http://schemas.openxmlformats.org/officeDocument/2006/relationships/hyperlink" Target="https://www.mtsu.edu/nursing/forms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pps.health.tn.gov/Licensure/" TargetMode="External"/><Relationship Id="rId4" Type="http://schemas.openxmlformats.org/officeDocument/2006/relationships/hyperlink" Target="https://www.mtsu.edu/nursing/forms/MSNPreceptorCVform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Clinical preceptors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Angela Morehead, DNP, FNP-BC, 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162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start?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is never too early to begin the search for a preceptor</a:t>
            </a:r>
          </a:p>
          <a:p>
            <a:r>
              <a:rPr lang="en-US" dirty="0" smtClean="0"/>
              <a:t>Revise your resume</a:t>
            </a:r>
          </a:p>
          <a:p>
            <a:r>
              <a:rPr lang="en-US" dirty="0" smtClean="0"/>
              <a:t>Have a concise cover letter</a:t>
            </a:r>
          </a:p>
          <a:p>
            <a:r>
              <a:rPr lang="en-US" dirty="0" smtClean="0"/>
              <a:t>People to ask:</a:t>
            </a:r>
          </a:p>
          <a:p>
            <a:pPr lvl="1"/>
            <a:r>
              <a:rPr lang="en-US" dirty="0" smtClean="0"/>
              <a:t>Colleagues</a:t>
            </a:r>
          </a:p>
          <a:p>
            <a:pPr lvl="1"/>
            <a:r>
              <a:rPr lang="en-US" dirty="0" smtClean="0"/>
              <a:t>Work contacts</a:t>
            </a:r>
          </a:p>
          <a:p>
            <a:pPr lvl="1"/>
            <a:r>
              <a:rPr lang="en-US" dirty="0" smtClean="0"/>
              <a:t>Family members</a:t>
            </a:r>
          </a:p>
          <a:p>
            <a:pPr lvl="1"/>
            <a:r>
              <a:rPr lang="en-US" dirty="0" smtClean="0"/>
              <a:t>Friends</a:t>
            </a:r>
          </a:p>
          <a:p>
            <a:pPr lvl="1"/>
            <a:r>
              <a:rPr lang="en-US" dirty="0" smtClean="0"/>
              <a:t>Church</a:t>
            </a:r>
          </a:p>
          <a:p>
            <a:pPr lvl="1"/>
            <a:r>
              <a:rPr lang="en-US" dirty="0" smtClean="0"/>
              <a:t>Social Media groups – but be careful when using this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Do not use relatives as preceptor</a:t>
            </a:r>
          </a:p>
          <a:p>
            <a:pPr lvl="1"/>
            <a:r>
              <a:rPr lang="en-US" dirty="0" smtClean="0"/>
              <a:t>Keep a list of who you have contacted</a:t>
            </a:r>
          </a:p>
        </p:txBody>
      </p:sp>
    </p:spTree>
    <p:extLst>
      <p:ext uri="{BB962C8B-B14F-4D97-AF65-F5344CB8AC3E}">
        <p14:creationId xmlns:p14="http://schemas.microsoft.com/office/powerpoint/2010/main" val="36294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cold call</a:t>
            </a:r>
            <a:endParaRPr lang="en-US" dirty="0"/>
          </a:p>
          <a:p>
            <a:r>
              <a:rPr lang="en-US" dirty="0" smtClean="0"/>
              <a:t>Make an appointment</a:t>
            </a:r>
          </a:p>
          <a:p>
            <a:r>
              <a:rPr lang="en-US" dirty="0" smtClean="0"/>
              <a:t>Take a resume and cover letter in a folder </a:t>
            </a:r>
          </a:p>
          <a:p>
            <a:r>
              <a:rPr lang="en-US" dirty="0" smtClean="0"/>
              <a:t>Follow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071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an appropriate preceptor?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FNP I</a:t>
            </a:r>
          </a:p>
          <a:p>
            <a:r>
              <a:rPr lang="en-US" dirty="0" smtClean="0"/>
              <a:t>FNP II</a:t>
            </a:r>
          </a:p>
          <a:p>
            <a:r>
              <a:rPr lang="en-US" dirty="0" smtClean="0"/>
              <a:t>FNP III</a:t>
            </a:r>
          </a:p>
          <a:p>
            <a:r>
              <a:rPr lang="en-US" dirty="0" smtClean="0"/>
              <a:t>Practicum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in doubt, </a:t>
            </a:r>
            <a:r>
              <a:rPr lang="en-US" b="1" dirty="0" smtClean="0"/>
              <a:t>ask </a:t>
            </a:r>
            <a:r>
              <a:rPr lang="en-US" dirty="0" smtClean="0"/>
              <a:t>if the person is appropriate for the clinical. Refer to the guidelines on the School of Nursing website if needed.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25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found a preceptor</a:t>
            </a:r>
            <a:r>
              <a:rPr lang="mr-IN" dirty="0" smtClean="0"/>
              <a:t>…</a:t>
            </a:r>
            <a:r>
              <a:rPr lang="en-US" dirty="0" smtClean="0"/>
              <a:t>.now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www.mtsu.edu/nursing/forms.php</a:t>
            </a:r>
            <a:endParaRPr lang="en-US" dirty="0" smtClean="0"/>
          </a:p>
          <a:p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www.mtsu.edu/nursing/forms/MSNPreceptorRequestForm.pdf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www.mtsu.edu/nursing/forms/MSNPreceptorCVform.pdf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5"/>
              </a:rPr>
              <a:t>https://apps.health.tn.gov/Licensure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70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am I denied? How can I expedite this process? Other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submitting a request – fill everything out completely and submit the appropriate documentation</a:t>
            </a:r>
          </a:p>
          <a:p>
            <a:r>
              <a:rPr lang="en-US" dirty="0" smtClean="0"/>
              <a:t>Verify that the documents are not expired – this will delay the process and require resubmission of request</a:t>
            </a:r>
          </a:p>
          <a:p>
            <a:r>
              <a:rPr lang="en-US" dirty="0" smtClean="0"/>
              <a:t>Verify that the information that you provided is accurate – incorrect email will delay the process</a:t>
            </a:r>
          </a:p>
          <a:p>
            <a:r>
              <a:rPr lang="en-US" dirty="0" smtClean="0"/>
              <a:t>Check your </a:t>
            </a:r>
            <a:r>
              <a:rPr lang="en-US" dirty="0" err="1" smtClean="0"/>
              <a:t>Medatrax</a:t>
            </a:r>
            <a:r>
              <a:rPr lang="en-US" dirty="0" smtClean="0"/>
              <a:t> account frequently after submitting a request to get updates</a:t>
            </a:r>
          </a:p>
          <a:p>
            <a:r>
              <a:rPr lang="en-US" dirty="0" smtClean="0"/>
              <a:t>Check your MTSU email account frequently for updates</a:t>
            </a:r>
          </a:p>
          <a:p>
            <a:r>
              <a:rPr lang="en-US" dirty="0"/>
              <a:t>Be aware of deadlines – requests take time to </a:t>
            </a:r>
            <a:r>
              <a:rPr lang="en-US" dirty="0" smtClean="0"/>
              <a:t>process</a:t>
            </a:r>
            <a:endParaRPr lang="en-US" dirty="0"/>
          </a:p>
          <a:p>
            <a:r>
              <a:rPr lang="en-US" b="1" dirty="0" smtClean="0"/>
              <a:t>Communicate!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25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062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35354</TotalTime>
  <Words>574</Words>
  <Application>Microsoft Office PowerPoint</Application>
  <PresentationFormat>Widescreen</PresentationFormat>
  <Paragraphs>69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Mangal</vt:lpstr>
      <vt:lpstr>Rockwell</vt:lpstr>
      <vt:lpstr>Rockwell Condensed</vt:lpstr>
      <vt:lpstr>Rockwell Extra Bold</vt:lpstr>
      <vt:lpstr>Wingdings</vt:lpstr>
      <vt:lpstr>Wood Type</vt:lpstr>
      <vt:lpstr>Clinical preceptors</vt:lpstr>
      <vt:lpstr>Where do I start?</vt:lpstr>
      <vt:lpstr>Strategies for success</vt:lpstr>
      <vt:lpstr>Who is an appropriate preceptor?</vt:lpstr>
      <vt:lpstr>I found a preceptor….now what?</vt:lpstr>
      <vt:lpstr>Why am I denied? How can I expedite this process? Other information</vt:lpstr>
      <vt:lpstr>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a preceptor</dc:title>
  <dc:creator>Angela Cook</dc:creator>
  <cp:lastModifiedBy>Vicki Sharp</cp:lastModifiedBy>
  <cp:revision>51</cp:revision>
  <dcterms:created xsi:type="dcterms:W3CDTF">2018-04-14T22:49:21Z</dcterms:created>
  <dcterms:modified xsi:type="dcterms:W3CDTF">2019-08-27T17:34:41Z</dcterms:modified>
</cp:coreProperties>
</file>