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7" r:id="rId1"/>
    <p:sldMasterId id="2147483693" r:id="rId2"/>
    <p:sldMasterId id="2147483779" r:id="rId3"/>
  </p:sldMasterIdLst>
  <p:notesMasterIdLst>
    <p:notesMasterId r:id="rId10"/>
  </p:notesMasterIdLst>
  <p:handoutMasterIdLst>
    <p:handoutMasterId r:id="rId11"/>
  </p:handoutMasterIdLst>
  <p:sldIdLst>
    <p:sldId id="306" r:id="rId4"/>
    <p:sldId id="307" r:id="rId5"/>
    <p:sldId id="310" r:id="rId6"/>
    <p:sldId id="308" r:id="rId7"/>
    <p:sldId id="309" r:id="rId8"/>
    <p:sldId id="311" r:id="rId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4DC8FF"/>
    <a:srgbClr val="FF00FF"/>
    <a:srgbClr val="33CC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52" autoAdjust="0"/>
    <p:restoredTop sz="94681" autoAdjust="0"/>
  </p:normalViewPr>
  <p:slideViewPr>
    <p:cSldViewPr>
      <p:cViewPr varScale="1">
        <p:scale>
          <a:sx n="86" d="100"/>
          <a:sy n="86" d="100"/>
        </p:scale>
        <p:origin x="12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990E91AB-4B0C-274F-A632-8CD5BF4208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D24E196-211F-DE42-A5C1-B0CAFC23053D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</p:spPr>
        <p:txBody>
          <a:bodyPr vert="horz" lIns="95747" tIns="47873" rIns="95747" bIns="4787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BAA-AD3B-5D4A-A987-FCDF8C9EF9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E4F78-09F3-1642-A4A8-CAE4ED1A7FDD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54083-5564-6343-AB0C-6316A9D1809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42F7-73FB-0F41-B6BE-C33C52E81B7A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968B1-6355-9142-B734-FF701ED9A56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6ADD0-505F-9A47-890D-7769FD62BF0E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90986-2FD0-D94E-B83F-015D0047BE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6563D-192A-AF4A-8534-D9F138DE29FA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697B-FE67-5E48-A76C-EAA2F07A27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58BDE-11D1-274F-B3A9-FC88D3A6A829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E5CA3-9B0F-E949-A4A1-FD3975CBFA6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23AF1-31E4-1941-AF59-4B7185049F61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9E37C-C8E8-DE4F-842A-B512F4566D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F38DC-0667-2543-8EF7-58A584B62456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ED79B-130C-EA4B-9ECB-37B594917B2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37DDE-0988-584E-82EE-F9824C067062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CA023-3733-4A42-8E69-2897221B39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3F172-4984-FE4B-8096-90C96A3ECC95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1082B-0FC4-0943-8179-F5A67B96B1F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9F37A-4DF3-504B-A153-C2B453FFB0AA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57527-5CBF-7049-AE1F-7E893138E2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30CCF-BF9F-494A-8E13-D69A1D47CB3B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8A496-DDFE-3D43-AD87-82E76267A34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8F640-9256-0A44-88DF-0FA7400449FA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6730B-139C-664A-90CE-9222FA2294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88DF7-A47A-454A-AF3E-B31FB699056D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A3604-8B59-294F-8B94-9392CFE56AC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49B9E-CDD2-E64B-885E-B9D3F835FE02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1FB0-C979-D644-A5A0-A7731DA1B2B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BFA0B-73BB-514B-BE1B-D6DF2D7B9C9F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CE32F-1868-144D-AC79-3BC0CACC0B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33600"/>
            <a:ext cx="7239000" cy="914400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2F424-5876-8246-904E-C9F6547C929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6934200" cy="944562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7954A-5529-9E4B-ACF5-F10DADA525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23C78-D2FD-BF44-AF39-338B0939FDC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E46D5-D0A1-A847-8BC2-125151C851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010400" cy="9144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1E76E-5631-EB45-8A77-0AF32DB169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AAFEB-FE21-E145-9182-99BB76F2B8D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CE825-3374-1D42-8F32-8FA2E070C0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84245-778C-454D-B98D-69105A08C2A2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E6229-6EB4-D947-B9E9-77879972A61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11F3-0CFD-2443-B7CF-A4E2D8BD6D1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746DA-F93B-F04C-81A7-F2ED6DED0C5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9C835-BCFD-FC4A-9BD7-C26867A558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F3D27-404A-BA46-A7D2-0B88D0E805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D5DC5-59F4-3142-A0F2-0F2BD1852C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44492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C64BB-61E9-F94E-BD09-5601A45F24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9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D10C4-472D-7042-BCC5-0FB3A8896AD2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5AEFC-B543-1D47-BEE5-ADF39C53DC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507C9-9F2E-7B41-8E67-F1FDB9196D2F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0C481-E497-DF4F-AE97-FA7380914AD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47FA-8784-FA41-849D-F9D36DF173A7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22214-47F1-774D-B872-7D2F443191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71814-60CE-0F49-95B2-D0353FC85585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4A502-1CF3-1A41-955B-E69F54AFC6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B71B-9C58-D94C-AA53-4055B6ABE203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7B5B2-626B-674E-B7A1-4C4FD50D49C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566DD-E8C9-D241-98A8-A48734364864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A7467-C56A-D14C-BADF-BED37EA372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A0A7390-5337-8040-A9FA-6D937ECFDD06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2BCAD88-044D-7245-99AB-07943C4AC11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62" r:id="rId1"/>
    <p:sldLayoutId id="2147485263" r:id="rId2"/>
    <p:sldLayoutId id="2147485264" r:id="rId3"/>
    <p:sldLayoutId id="2147485265" r:id="rId4"/>
    <p:sldLayoutId id="2147485266" r:id="rId5"/>
    <p:sldLayoutId id="2147485267" r:id="rId6"/>
    <p:sldLayoutId id="2147485268" r:id="rId7"/>
    <p:sldLayoutId id="2147485269" r:id="rId8"/>
    <p:sldLayoutId id="2147485270" r:id="rId9"/>
    <p:sldLayoutId id="2147485271" r:id="rId10"/>
    <p:sldLayoutId id="21474852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8A8D869-0089-0D47-9A86-6D504740866A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B4A929-0829-B643-AFAB-AE9BC7EF77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3" r:id="rId1"/>
    <p:sldLayoutId id="2147485274" r:id="rId2"/>
    <p:sldLayoutId id="2147485275" r:id="rId3"/>
    <p:sldLayoutId id="2147485276" r:id="rId4"/>
    <p:sldLayoutId id="2147485277" r:id="rId5"/>
    <p:sldLayoutId id="2147485278" r:id="rId6"/>
    <p:sldLayoutId id="2147485279" r:id="rId7"/>
    <p:sldLayoutId id="2147485280" r:id="rId8"/>
    <p:sldLayoutId id="2147485281" r:id="rId9"/>
    <p:sldLayoutId id="2147485282" r:id="rId10"/>
    <p:sldLayoutId id="21474852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395E2DB-F86E-254F-B6D7-E117A80B768E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325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553200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C61C6EA-1C59-FA4C-B164-588AB4AEAF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84" r:id="rId1"/>
    <p:sldLayoutId id="2147485285" r:id="rId2"/>
    <p:sldLayoutId id="2147485286" r:id="rId3"/>
    <p:sldLayoutId id="2147485287" r:id="rId4"/>
    <p:sldLayoutId id="2147485288" r:id="rId5"/>
    <p:sldLayoutId id="2147485289" r:id="rId6"/>
    <p:sldLayoutId id="2147485290" r:id="rId7"/>
    <p:sldLayoutId id="2147485291" r:id="rId8"/>
    <p:sldLayoutId id="2147485292" r:id="rId9"/>
    <p:sldLayoutId id="2147485293" r:id="rId10"/>
    <p:sldLayoutId id="2147485294" r:id="rId11"/>
    <p:sldLayoutId id="2147485295" r:id="rId12"/>
    <p:sldLayoutId id="214748529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tsu.edu/nursing" TargetMode="Externa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tsu.edu/nursing" TargetMode="Externa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ichard.meeks@mtsu.edu" TargetMode="Externa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ctrTitle"/>
          </p:nvPr>
        </p:nvSpPr>
        <p:spPr>
          <a:xfrm>
            <a:off x="990600" y="2133600"/>
            <a:ext cx="7239000" cy="1981200"/>
          </a:xfrm>
        </p:spPr>
        <p:txBody>
          <a:bodyPr/>
          <a:lstStyle/>
          <a:p>
            <a:r>
              <a:rPr lang="en-US" altLang="en-US" dirty="0"/>
              <a:t>Student Handbook</a:t>
            </a:r>
            <a:br>
              <a:rPr lang="en-US" altLang="en-US" dirty="0"/>
            </a:br>
            <a:r>
              <a:rPr lang="en-US" altLang="en-US" dirty="0"/>
              <a:t>Program Governance</a:t>
            </a:r>
            <a:br>
              <a:rPr lang="en-US" altLang="en-US" dirty="0"/>
            </a:br>
            <a:r>
              <a:rPr lang="en-US" altLang="en-US" dirty="0"/>
              <a:t>Sigma Theta Tau International</a:t>
            </a:r>
            <a:endParaRPr lang="en-US" altLang="en-US" sz="3600" b="0" dirty="0"/>
          </a:p>
        </p:txBody>
      </p:sp>
      <p:pic>
        <p:nvPicPr>
          <p:cNvPr id="1945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55741"/>
            <a:ext cx="2819399" cy="1306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81868-8AE8-9740-843D-0A5214C32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12725"/>
            <a:ext cx="6934200" cy="944562"/>
          </a:xfrm>
        </p:spPr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Student Handbook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A6379-4CE4-BD45-8A71-DF6FB7401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www.mtsu.edu/nursing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Outlines admission/progression</a:t>
            </a:r>
          </a:p>
          <a:p>
            <a:r>
              <a:rPr lang="en-US" sz="2000" dirty="0"/>
              <a:t>Professional standards and behaviors</a:t>
            </a:r>
          </a:p>
          <a:p>
            <a:r>
              <a:rPr lang="en-US" sz="2000" dirty="0"/>
              <a:t>Do’s and Don’ts of the program</a:t>
            </a:r>
          </a:p>
          <a:p>
            <a:r>
              <a:rPr lang="en-US" sz="2000" dirty="0"/>
              <a:t>Grades, Graduation and timelines</a:t>
            </a:r>
          </a:p>
          <a:p>
            <a:r>
              <a:rPr lang="en-US" sz="2000" dirty="0"/>
              <a:t>Registration and advising suggestions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289CBB-2FE6-6444-89E1-BAE9338A4A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092" y="1600200"/>
            <a:ext cx="2971800" cy="406812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C128A3A-9EEA-354E-8A45-E07AD34BBB9F}"/>
              </a:ext>
            </a:extLst>
          </p:cNvPr>
          <p:cNvSpPr/>
          <p:nvPr/>
        </p:nvSpPr>
        <p:spPr>
          <a:xfrm>
            <a:off x="6172200" y="4876800"/>
            <a:ext cx="19812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30468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1F2C3-DA77-6A4D-A3D2-E3B309E8F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MSN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35EEB-397F-6C46-9A99-61E67F8F6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www.mtsu.edu/nursing</a:t>
            </a:r>
            <a:endParaRPr lang="en-US" dirty="0"/>
          </a:p>
          <a:p>
            <a:endParaRPr lang="en-US" sz="2000" dirty="0"/>
          </a:p>
          <a:p>
            <a:r>
              <a:rPr lang="en-US" sz="2000" dirty="0"/>
              <a:t>All forms needed for MSN program</a:t>
            </a:r>
          </a:p>
          <a:p>
            <a:r>
              <a:rPr lang="en-US" sz="2000" dirty="0"/>
              <a:t>Health and Medatrax forms</a:t>
            </a:r>
          </a:p>
          <a:p>
            <a:r>
              <a:rPr lang="en-US" sz="2000" dirty="0"/>
              <a:t>Preceptor Request forms</a:t>
            </a:r>
          </a:p>
          <a:p>
            <a:r>
              <a:rPr lang="en-US" sz="2000" dirty="0"/>
              <a:t>Background and drug screen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MSN in all form names used in program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FF0D84-1D58-8E45-A654-AF5DCF1EF9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458913"/>
            <a:ext cx="2670152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79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32282-D5FB-C44C-839A-433A443E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Program Governance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C598C-B233-C246-8018-723AD3062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SON seeks your participation in program governance.</a:t>
            </a:r>
          </a:p>
          <a:p>
            <a:r>
              <a:rPr lang="en-US" dirty="0"/>
              <a:t>Opportunities exist on</a:t>
            </a:r>
          </a:p>
          <a:p>
            <a:pPr lvl="1"/>
            <a:r>
              <a:rPr lang="en-US" dirty="0"/>
              <a:t>Student Success Committee</a:t>
            </a:r>
          </a:p>
          <a:p>
            <a:pPr lvl="1"/>
            <a:r>
              <a:rPr lang="en-US" dirty="0"/>
              <a:t>Curriculum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Please email Dr. Meeks if interested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Richard.meeks@mtsu.edu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078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F65CB-D0A9-764E-9CF4-616885A74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Sigma Theta Tau International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FEDED-450F-FF40-9142-39F3DBCF7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honor society for Nursing!  </a:t>
            </a:r>
          </a:p>
          <a:p>
            <a:r>
              <a:rPr lang="en-US" dirty="0"/>
              <a:t>Local chapter- Xi Alpha</a:t>
            </a:r>
          </a:p>
          <a:p>
            <a:r>
              <a:rPr lang="en-US" dirty="0"/>
              <a:t>Professional &amp; Service Activities</a:t>
            </a:r>
          </a:p>
          <a:p>
            <a:r>
              <a:rPr lang="en-US" dirty="0"/>
              <a:t>Added addition to your resume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05428A-C28F-F743-AB3E-4D3273191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950" y="3657600"/>
            <a:ext cx="25781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27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ctrTitle"/>
          </p:nvPr>
        </p:nvSpPr>
        <p:spPr>
          <a:xfrm>
            <a:off x="990600" y="2133600"/>
            <a:ext cx="7239000" cy="1981200"/>
          </a:xfrm>
        </p:spPr>
        <p:txBody>
          <a:bodyPr/>
          <a:lstStyle/>
          <a:p>
            <a:r>
              <a:rPr lang="en-US" altLang="en-US" dirty="0"/>
              <a:t>Student Handbook</a:t>
            </a:r>
            <a:br>
              <a:rPr lang="en-US" altLang="en-US" dirty="0"/>
            </a:br>
            <a:r>
              <a:rPr lang="en-US" altLang="en-US" dirty="0"/>
              <a:t>Program Governance</a:t>
            </a:r>
            <a:br>
              <a:rPr lang="en-US" altLang="en-US" dirty="0"/>
            </a:br>
            <a:r>
              <a:rPr lang="en-US" altLang="en-US" dirty="0"/>
              <a:t>Sigma Theta Tau International</a:t>
            </a:r>
            <a:endParaRPr lang="en-US" altLang="en-US" sz="3600" b="0" dirty="0"/>
          </a:p>
        </p:txBody>
      </p:sp>
      <p:pic>
        <p:nvPicPr>
          <p:cNvPr id="1945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55741"/>
            <a:ext cx="2819399" cy="1306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15703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TSU-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MTSU-CEC</Template>
  <TotalTime>3416</TotalTime>
  <Words>102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1_Custom Design</vt:lpstr>
      <vt:lpstr>Custom Design</vt:lpstr>
      <vt:lpstr>MTSU-Blank</vt:lpstr>
      <vt:lpstr>Student Handbook Program Governance Sigma Theta Tau International</vt:lpstr>
      <vt:lpstr> Student Handbook</vt:lpstr>
      <vt:lpstr>MSN Forms</vt:lpstr>
      <vt:lpstr>Program Governance</vt:lpstr>
      <vt:lpstr>Sigma Theta Tau International</vt:lpstr>
      <vt:lpstr>Student Handbook Program Governance Sigma Theta Tau International</vt:lpstr>
    </vt:vector>
  </TitlesOfParts>
  <Company>College of Mount St. Joseph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 Development</dc:title>
  <dc:creator>William S. Fletcher</dc:creator>
  <cp:lastModifiedBy>Vicki Sharp</cp:lastModifiedBy>
  <cp:revision>235</cp:revision>
  <cp:lastPrinted>2000-01-11T15:57:26Z</cp:lastPrinted>
  <dcterms:created xsi:type="dcterms:W3CDTF">1999-02-01T17:32:23Z</dcterms:created>
  <dcterms:modified xsi:type="dcterms:W3CDTF">2019-08-27T17:33:23Z</dcterms:modified>
</cp:coreProperties>
</file>