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72" r:id="rId13"/>
    <p:sldId id="266" r:id="rId14"/>
    <p:sldId id="271" r:id="rId15"/>
    <p:sldId id="270" r:id="rId16"/>
    <p:sldId id="267" r:id="rId17"/>
    <p:sldId id="268" r:id="rId18"/>
    <p:sldId id="269" r:id="rId19"/>
    <p:sldId id="274" r:id="rId2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B"/>
    <a:srgbClr val="0066B9"/>
    <a:srgbClr val="006EC8"/>
    <a:srgbClr val="446AA4"/>
    <a:srgbClr val="25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02055B-F87A-4767-AB23-75D3B2D9E4BC}" v="73" dt="2025-05-07T18:53:44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Mills" userId="7c65d8c0-8d84-4d45-8214-7874ba3ee2ad" providerId="ADAL" clId="{A0A85ECF-D45D-4BB4-98B0-8702C3980053}"/>
    <pc:docChg chg="undo custSel addSld modSld">
      <pc:chgData name="Katherine Mills" userId="7c65d8c0-8d84-4d45-8214-7874ba3ee2ad" providerId="ADAL" clId="{A0A85ECF-D45D-4BB4-98B0-8702C3980053}" dt="2025-05-07T17:38:37.138" v="52" actId="20577"/>
      <pc:docMkLst>
        <pc:docMk/>
      </pc:docMkLst>
      <pc:sldChg chg="modSp mod">
        <pc:chgData name="Katherine Mills" userId="7c65d8c0-8d84-4d45-8214-7874ba3ee2ad" providerId="ADAL" clId="{A0A85ECF-D45D-4BB4-98B0-8702C3980053}" dt="2025-04-25T13:18:07.949" v="20" actId="1076"/>
        <pc:sldMkLst>
          <pc:docMk/>
          <pc:sldMk cId="2538304283" sldId="273"/>
        </pc:sldMkLst>
        <pc:spChg chg="mod">
          <ac:chgData name="Katherine Mills" userId="7c65d8c0-8d84-4d45-8214-7874ba3ee2ad" providerId="ADAL" clId="{A0A85ECF-D45D-4BB4-98B0-8702C3980053}" dt="2025-04-25T13:17:56.429" v="15" actId="14100"/>
          <ac:spMkLst>
            <pc:docMk/>
            <pc:sldMk cId="2538304283" sldId="273"/>
            <ac:spMk id="2" creationId="{05BDA30A-F075-651F-8743-1CC3A1F70798}"/>
          </ac:spMkLst>
        </pc:spChg>
        <pc:spChg chg="mod">
          <ac:chgData name="Katherine Mills" userId="7c65d8c0-8d84-4d45-8214-7874ba3ee2ad" providerId="ADAL" clId="{A0A85ECF-D45D-4BB4-98B0-8702C3980053}" dt="2025-04-25T13:17:59.461" v="16" actId="1076"/>
          <ac:spMkLst>
            <pc:docMk/>
            <pc:sldMk cId="2538304283" sldId="273"/>
            <ac:spMk id="3" creationId="{905B9E16-2CEC-D941-32BE-FC98573EC35C}"/>
          </ac:spMkLst>
        </pc:spChg>
        <pc:picChg chg="mod">
          <ac:chgData name="Katherine Mills" userId="7c65d8c0-8d84-4d45-8214-7874ba3ee2ad" providerId="ADAL" clId="{A0A85ECF-D45D-4BB4-98B0-8702C3980053}" dt="2025-04-25T13:17:42.772" v="10" actId="1076"/>
          <ac:picMkLst>
            <pc:docMk/>
            <pc:sldMk cId="2538304283" sldId="273"/>
            <ac:picMk id="1032" creationId="{020F9F0A-59E7-C3BE-B05C-687C7FD8C05F}"/>
          </ac:picMkLst>
        </pc:picChg>
        <pc:picChg chg="mod">
          <ac:chgData name="Katherine Mills" userId="7c65d8c0-8d84-4d45-8214-7874ba3ee2ad" providerId="ADAL" clId="{A0A85ECF-D45D-4BB4-98B0-8702C3980053}" dt="2025-04-25T13:17:34.067" v="7" actId="1076"/>
          <ac:picMkLst>
            <pc:docMk/>
            <pc:sldMk cId="2538304283" sldId="273"/>
            <ac:picMk id="1040" creationId="{E176E214-B6E6-EA9D-5BCB-B1479ED5470E}"/>
          </ac:picMkLst>
        </pc:picChg>
        <pc:picChg chg="mod">
          <ac:chgData name="Katherine Mills" userId="7c65d8c0-8d84-4d45-8214-7874ba3ee2ad" providerId="ADAL" clId="{A0A85ECF-D45D-4BB4-98B0-8702C3980053}" dt="2025-04-25T13:18:03.476" v="18" actId="1076"/>
          <ac:picMkLst>
            <pc:docMk/>
            <pc:sldMk cId="2538304283" sldId="273"/>
            <ac:picMk id="1042" creationId="{030A0EFE-38A4-CBCD-3081-4B2D5AFE112C}"/>
          </ac:picMkLst>
        </pc:picChg>
        <pc:picChg chg="mod">
          <ac:chgData name="Katherine Mills" userId="7c65d8c0-8d84-4d45-8214-7874ba3ee2ad" providerId="ADAL" clId="{A0A85ECF-D45D-4BB4-98B0-8702C3980053}" dt="2025-04-25T13:17:27.811" v="3" actId="1076"/>
          <ac:picMkLst>
            <pc:docMk/>
            <pc:sldMk cId="2538304283" sldId="273"/>
            <ac:picMk id="1044" creationId="{E98E4439-6E05-F1E8-CCB0-CC62B453E820}"/>
          </ac:picMkLst>
        </pc:picChg>
        <pc:picChg chg="mod">
          <ac:chgData name="Katherine Mills" userId="7c65d8c0-8d84-4d45-8214-7874ba3ee2ad" providerId="ADAL" clId="{A0A85ECF-D45D-4BB4-98B0-8702C3980053}" dt="2025-04-25T13:18:07.949" v="20" actId="1076"/>
          <ac:picMkLst>
            <pc:docMk/>
            <pc:sldMk cId="2538304283" sldId="273"/>
            <ac:picMk id="1048" creationId="{A173DAA7-4FA7-0EF9-6972-862B70AF964A}"/>
          </ac:picMkLst>
        </pc:picChg>
        <pc:picChg chg="mod">
          <ac:chgData name="Katherine Mills" userId="7c65d8c0-8d84-4d45-8214-7874ba3ee2ad" providerId="ADAL" clId="{A0A85ECF-D45D-4BB4-98B0-8702C3980053}" dt="2025-04-25T13:17:41.509" v="9" actId="1076"/>
          <ac:picMkLst>
            <pc:docMk/>
            <pc:sldMk cId="2538304283" sldId="273"/>
            <ac:picMk id="1074" creationId="{F0249E21-AF1F-7DE9-8BC8-F31F9C859496}"/>
          </ac:picMkLst>
        </pc:picChg>
      </pc:sldChg>
      <pc:sldChg chg="modSp new mod">
        <pc:chgData name="Katherine Mills" userId="7c65d8c0-8d84-4d45-8214-7874ba3ee2ad" providerId="ADAL" clId="{A0A85ECF-D45D-4BB4-98B0-8702C3980053}" dt="2025-05-07T17:38:37.138" v="52" actId="20577"/>
        <pc:sldMkLst>
          <pc:docMk/>
          <pc:sldMk cId="691104600" sldId="274"/>
        </pc:sldMkLst>
        <pc:spChg chg="mod">
          <ac:chgData name="Katherine Mills" userId="7c65d8c0-8d84-4d45-8214-7874ba3ee2ad" providerId="ADAL" clId="{A0A85ECF-D45D-4BB4-98B0-8702C3980053}" dt="2025-05-07T17:38:37.138" v="52" actId="20577"/>
          <ac:spMkLst>
            <pc:docMk/>
            <pc:sldMk cId="691104600" sldId="274"/>
            <ac:spMk id="3" creationId="{FE8C946D-6452-064A-1221-AC4C29AC92F9}"/>
          </ac:spMkLst>
        </pc:spChg>
      </pc:sldChg>
    </pc:docChg>
  </pc:docChgLst>
  <pc:docChgLst>
    <pc:chgData name="Katherine Mills" userId="7c65d8c0-8d84-4d45-8214-7874ba3ee2ad" providerId="ADAL" clId="{C802055B-F87A-4767-AB23-75D3B2D9E4BC}"/>
    <pc:docChg chg="custSel modSld">
      <pc:chgData name="Katherine Mills" userId="7c65d8c0-8d84-4d45-8214-7874ba3ee2ad" providerId="ADAL" clId="{C802055B-F87A-4767-AB23-75D3B2D9E4BC}" dt="2025-05-13T17:32:06.397" v="323" actId="1076"/>
      <pc:docMkLst>
        <pc:docMk/>
      </pc:docMkLst>
      <pc:sldChg chg="addSp modSp mod">
        <pc:chgData name="Katherine Mills" userId="7c65d8c0-8d84-4d45-8214-7874ba3ee2ad" providerId="ADAL" clId="{C802055B-F87A-4767-AB23-75D3B2D9E4BC}" dt="2025-05-07T17:41:41.653" v="4" actId="208"/>
        <pc:sldMkLst>
          <pc:docMk/>
          <pc:sldMk cId="2979229177" sldId="256"/>
        </pc:sldMkLst>
        <pc:spChg chg="add mod">
          <ac:chgData name="Katherine Mills" userId="7c65d8c0-8d84-4d45-8214-7874ba3ee2ad" providerId="ADAL" clId="{C802055B-F87A-4767-AB23-75D3B2D9E4BC}" dt="2025-05-07T17:41:41.653" v="4" actId="208"/>
          <ac:spMkLst>
            <pc:docMk/>
            <pc:sldMk cId="2979229177" sldId="256"/>
            <ac:spMk id="2" creationId="{735E121A-AF00-03D1-609C-7C3967912DDC}"/>
          </ac:spMkLst>
        </pc:spChg>
      </pc:sldChg>
      <pc:sldChg chg="addSp modSp">
        <pc:chgData name="Katherine Mills" userId="7c65d8c0-8d84-4d45-8214-7874ba3ee2ad" providerId="ADAL" clId="{C802055B-F87A-4767-AB23-75D3B2D9E4BC}" dt="2025-05-07T17:41:46.596" v="5"/>
        <pc:sldMkLst>
          <pc:docMk/>
          <pc:sldMk cId="1927272428" sldId="257"/>
        </pc:sldMkLst>
        <pc:spChg chg="add mod">
          <ac:chgData name="Katherine Mills" userId="7c65d8c0-8d84-4d45-8214-7874ba3ee2ad" providerId="ADAL" clId="{C802055B-F87A-4767-AB23-75D3B2D9E4BC}" dt="2025-05-07T17:41:46.596" v="5"/>
          <ac:spMkLst>
            <pc:docMk/>
            <pc:sldMk cId="1927272428" sldId="257"/>
            <ac:spMk id="3" creationId="{135FBCC9-BE20-84FB-0C6E-3076EFC31DD2}"/>
          </ac:spMkLst>
        </pc:spChg>
      </pc:sldChg>
      <pc:sldChg chg="addSp modSp">
        <pc:chgData name="Katherine Mills" userId="7c65d8c0-8d84-4d45-8214-7874ba3ee2ad" providerId="ADAL" clId="{C802055B-F87A-4767-AB23-75D3B2D9E4BC}" dt="2025-05-07T17:41:47.940" v="6"/>
        <pc:sldMkLst>
          <pc:docMk/>
          <pc:sldMk cId="2384077845" sldId="258"/>
        </pc:sldMkLst>
        <pc:spChg chg="add mod">
          <ac:chgData name="Katherine Mills" userId="7c65d8c0-8d84-4d45-8214-7874ba3ee2ad" providerId="ADAL" clId="{C802055B-F87A-4767-AB23-75D3B2D9E4BC}" dt="2025-05-07T17:41:47.940" v="6"/>
          <ac:spMkLst>
            <pc:docMk/>
            <pc:sldMk cId="2384077845" sldId="258"/>
            <ac:spMk id="4" creationId="{FE4D4A21-C3F7-8D97-F7DE-C9F59DAD9D75}"/>
          </ac:spMkLst>
        </pc:spChg>
      </pc:sldChg>
      <pc:sldChg chg="addSp modSp mod">
        <pc:chgData name="Katherine Mills" userId="7c65d8c0-8d84-4d45-8214-7874ba3ee2ad" providerId="ADAL" clId="{C802055B-F87A-4767-AB23-75D3B2D9E4BC}" dt="2025-05-13T17:30:30.463" v="302" actId="313"/>
        <pc:sldMkLst>
          <pc:docMk/>
          <pc:sldMk cId="3537858268" sldId="259"/>
        </pc:sldMkLst>
        <pc:spChg chg="add mod">
          <ac:chgData name="Katherine Mills" userId="7c65d8c0-8d84-4d45-8214-7874ba3ee2ad" providerId="ADAL" clId="{C802055B-F87A-4767-AB23-75D3B2D9E4BC}" dt="2025-05-07T17:41:49.190" v="7"/>
          <ac:spMkLst>
            <pc:docMk/>
            <pc:sldMk cId="3537858268" sldId="259"/>
            <ac:spMk id="3" creationId="{D9A1CFC2-124A-222B-1B40-7BD00A5125D3}"/>
          </ac:spMkLst>
        </pc:spChg>
        <pc:spChg chg="mod">
          <ac:chgData name="Katherine Mills" userId="7c65d8c0-8d84-4d45-8214-7874ba3ee2ad" providerId="ADAL" clId="{C802055B-F87A-4767-AB23-75D3B2D9E4BC}" dt="2025-05-13T17:30:30.463" v="302" actId="313"/>
          <ac:spMkLst>
            <pc:docMk/>
            <pc:sldMk cId="3537858268" sldId="259"/>
            <ac:spMk id="5" creationId="{B92F8C69-DD77-20E2-53EB-EC6F6D945EE7}"/>
          </ac:spMkLst>
        </pc:spChg>
      </pc:sldChg>
      <pc:sldChg chg="addSp modSp mod">
        <pc:chgData name="Katherine Mills" userId="7c65d8c0-8d84-4d45-8214-7874ba3ee2ad" providerId="ADAL" clId="{C802055B-F87A-4767-AB23-75D3B2D9E4BC}" dt="2025-05-13T17:30:28.864" v="301" actId="313"/>
        <pc:sldMkLst>
          <pc:docMk/>
          <pc:sldMk cId="1288472370" sldId="260"/>
        </pc:sldMkLst>
        <pc:spChg chg="add mod">
          <ac:chgData name="Katherine Mills" userId="7c65d8c0-8d84-4d45-8214-7874ba3ee2ad" providerId="ADAL" clId="{C802055B-F87A-4767-AB23-75D3B2D9E4BC}" dt="2025-05-07T17:41:50.655" v="8"/>
          <ac:spMkLst>
            <pc:docMk/>
            <pc:sldMk cId="1288472370" sldId="260"/>
            <ac:spMk id="4" creationId="{36B8D2E2-FEF0-8523-52C6-93E616C151F4}"/>
          </ac:spMkLst>
        </pc:spChg>
        <pc:spChg chg="mod">
          <ac:chgData name="Katherine Mills" userId="7c65d8c0-8d84-4d45-8214-7874ba3ee2ad" providerId="ADAL" clId="{C802055B-F87A-4767-AB23-75D3B2D9E4BC}" dt="2025-05-13T17:30:28.864" v="301" actId="313"/>
          <ac:spMkLst>
            <pc:docMk/>
            <pc:sldMk cId="1288472370" sldId="260"/>
            <ac:spMk id="6" creationId="{5C94BECB-302E-A2C2-35B5-3EEFD55252C1}"/>
          </ac:spMkLst>
        </pc:spChg>
      </pc:sldChg>
      <pc:sldChg chg="addSp modSp">
        <pc:chgData name="Katherine Mills" userId="7c65d8c0-8d84-4d45-8214-7874ba3ee2ad" providerId="ADAL" clId="{C802055B-F87A-4767-AB23-75D3B2D9E4BC}" dt="2025-05-07T17:41:51.875" v="9"/>
        <pc:sldMkLst>
          <pc:docMk/>
          <pc:sldMk cId="744151384" sldId="261"/>
        </pc:sldMkLst>
        <pc:spChg chg="add mod">
          <ac:chgData name="Katherine Mills" userId="7c65d8c0-8d84-4d45-8214-7874ba3ee2ad" providerId="ADAL" clId="{C802055B-F87A-4767-AB23-75D3B2D9E4BC}" dt="2025-05-07T17:41:51.875" v="9"/>
          <ac:spMkLst>
            <pc:docMk/>
            <pc:sldMk cId="744151384" sldId="261"/>
            <ac:spMk id="12" creationId="{4A0BF253-0D87-0474-0F56-DB0927A62AAD}"/>
          </ac:spMkLst>
        </pc:spChg>
      </pc:sldChg>
      <pc:sldChg chg="addSp modSp">
        <pc:chgData name="Katherine Mills" userId="7c65d8c0-8d84-4d45-8214-7874ba3ee2ad" providerId="ADAL" clId="{C802055B-F87A-4767-AB23-75D3B2D9E4BC}" dt="2025-05-07T17:41:53.289" v="10"/>
        <pc:sldMkLst>
          <pc:docMk/>
          <pc:sldMk cId="536522365" sldId="262"/>
        </pc:sldMkLst>
        <pc:spChg chg="add mod">
          <ac:chgData name="Katherine Mills" userId="7c65d8c0-8d84-4d45-8214-7874ba3ee2ad" providerId="ADAL" clId="{C802055B-F87A-4767-AB23-75D3B2D9E4BC}" dt="2025-05-07T17:41:53.289" v="10"/>
          <ac:spMkLst>
            <pc:docMk/>
            <pc:sldMk cId="536522365" sldId="262"/>
            <ac:spMk id="7" creationId="{90CDD39A-79F6-FE54-9131-73EBC9D136B1}"/>
          </ac:spMkLst>
        </pc:spChg>
      </pc:sldChg>
      <pc:sldChg chg="addSp modSp mod">
        <pc:chgData name="Katherine Mills" userId="7c65d8c0-8d84-4d45-8214-7874ba3ee2ad" providerId="ADAL" clId="{C802055B-F87A-4767-AB23-75D3B2D9E4BC}" dt="2025-05-13T17:31:04.800" v="304" actId="115"/>
        <pc:sldMkLst>
          <pc:docMk/>
          <pc:sldMk cId="777512367" sldId="263"/>
        </pc:sldMkLst>
        <pc:spChg chg="add mod">
          <ac:chgData name="Katherine Mills" userId="7c65d8c0-8d84-4d45-8214-7874ba3ee2ad" providerId="ADAL" clId="{C802055B-F87A-4767-AB23-75D3B2D9E4BC}" dt="2025-05-07T17:41:57.445" v="12"/>
          <ac:spMkLst>
            <pc:docMk/>
            <pc:sldMk cId="777512367" sldId="263"/>
            <ac:spMk id="5" creationId="{0162849A-3B29-5FAB-D853-D816CA0E0696}"/>
          </ac:spMkLst>
        </pc:spChg>
        <pc:spChg chg="mod">
          <ac:chgData name="Katherine Mills" userId="7c65d8c0-8d84-4d45-8214-7874ba3ee2ad" providerId="ADAL" clId="{C802055B-F87A-4767-AB23-75D3B2D9E4BC}" dt="2025-05-13T17:31:04.800" v="304" actId="115"/>
          <ac:spMkLst>
            <pc:docMk/>
            <pc:sldMk cId="777512367" sldId="263"/>
            <ac:spMk id="6" creationId="{7E83CE28-BA54-48B7-C35C-67C06162643C}"/>
          </ac:spMkLst>
        </pc:spChg>
      </pc:sldChg>
      <pc:sldChg chg="addSp modSp">
        <pc:chgData name="Katherine Mills" userId="7c65d8c0-8d84-4d45-8214-7874ba3ee2ad" providerId="ADAL" clId="{C802055B-F87A-4767-AB23-75D3B2D9E4BC}" dt="2025-05-07T17:41:58.766" v="13"/>
        <pc:sldMkLst>
          <pc:docMk/>
          <pc:sldMk cId="1880265722" sldId="264"/>
        </pc:sldMkLst>
        <pc:spChg chg="add mod">
          <ac:chgData name="Katherine Mills" userId="7c65d8c0-8d84-4d45-8214-7874ba3ee2ad" providerId="ADAL" clId="{C802055B-F87A-4767-AB23-75D3B2D9E4BC}" dt="2025-05-07T17:41:58.766" v="13"/>
          <ac:spMkLst>
            <pc:docMk/>
            <pc:sldMk cId="1880265722" sldId="264"/>
            <ac:spMk id="5" creationId="{D28980B3-AC36-777A-D37D-F9C0D2287E41}"/>
          </ac:spMkLst>
        </pc:spChg>
      </pc:sldChg>
      <pc:sldChg chg="addSp modSp">
        <pc:chgData name="Katherine Mills" userId="7c65d8c0-8d84-4d45-8214-7874ba3ee2ad" providerId="ADAL" clId="{C802055B-F87A-4767-AB23-75D3B2D9E4BC}" dt="2025-05-07T17:41:59.821" v="14"/>
        <pc:sldMkLst>
          <pc:docMk/>
          <pc:sldMk cId="2017342735" sldId="265"/>
        </pc:sldMkLst>
        <pc:spChg chg="add mod">
          <ac:chgData name="Katherine Mills" userId="7c65d8c0-8d84-4d45-8214-7874ba3ee2ad" providerId="ADAL" clId="{C802055B-F87A-4767-AB23-75D3B2D9E4BC}" dt="2025-05-07T17:41:59.821" v="14"/>
          <ac:spMkLst>
            <pc:docMk/>
            <pc:sldMk cId="2017342735" sldId="265"/>
            <ac:spMk id="4" creationId="{EB280187-88A7-290E-BFD4-F4BFC1C617BB}"/>
          </ac:spMkLst>
        </pc:spChg>
      </pc:sldChg>
      <pc:sldChg chg="addSp modSp">
        <pc:chgData name="Katherine Mills" userId="7c65d8c0-8d84-4d45-8214-7874ba3ee2ad" providerId="ADAL" clId="{C802055B-F87A-4767-AB23-75D3B2D9E4BC}" dt="2025-05-07T17:42:02.419" v="16"/>
        <pc:sldMkLst>
          <pc:docMk/>
          <pc:sldMk cId="1167957841" sldId="266"/>
        </pc:sldMkLst>
        <pc:spChg chg="add mod">
          <ac:chgData name="Katherine Mills" userId="7c65d8c0-8d84-4d45-8214-7874ba3ee2ad" providerId="ADAL" clId="{C802055B-F87A-4767-AB23-75D3B2D9E4BC}" dt="2025-05-07T17:42:02.419" v="16"/>
          <ac:spMkLst>
            <pc:docMk/>
            <pc:sldMk cId="1167957841" sldId="266"/>
            <ac:spMk id="4" creationId="{CC5FCADF-75EC-3163-8FAC-912F67D510C4}"/>
          </ac:spMkLst>
        </pc:spChg>
      </pc:sldChg>
      <pc:sldChg chg="addSp modSp">
        <pc:chgData name="Katherine Mills" userId="7c65d8c0-8d84-4d45-8214-7874ba3ee2ad" providerId="ADAL" clId="{C802055B-F87A-4767-AB23-75D3B2D9E4BC}" dt="2025-05-07T17:42:05.763" v="19"/>
        <pc:sldMkLst>
          <pc:docMk/>
          <pc:sldMk cId="1583815792" sldId="267"/>
        </pc:sldMkLst>
        <pc:spChg chg="add mod">
          <ac:chgData name="Katherine Mills" userId="7c65d8c0-8d84-4d45-8214-7874ba3ee2ad" providerId="ADAL" clId="{C802055B-F87A-4767-AB23-75D3B2D9E4BC}" dt="2025-05-07T17:42:05.763" v="19"/>
          <ac:spMkLst>
            <pc:docMk/>
            <pc:sldMk cId="1583815792" sldId="267"/>
            <ac:spMk id="7" creationId="{48355E85-31B3-B8B4-D48A-FB6858D2D555}"/>
          </ac:spMkLst>
        </pc:spChg>
      </pc:sldChg>
      <pc:sldChg chg="addSp modSp">
        <pc:chgData name="Katherine Mills" userId="7c65d8c0-8d84-4d45-8214-7874ba3ee2ad" providerId="ADAL" clId="{C802055B-F87A-4767-AB23-75D3B2D9E4BC}" dt="2025-05-07T17:42:07.245" v="20"/>
        <pc:sldMkLst>
          <pc:docMk/>
          <pc:sldMk cId="560208917" sldId="268"/>
        </pc:sldMkLst>
        <pc:spChg chg="add mod">
          <ac:chgData name="Katherine Mills" userId="7c65d8c0-8d84-4d45-8214-7874ba3ee2ad" providerId="ADAL" clId="{C802055B-F87A-4767-AB23-75D3B2D9E4BC}" dt="2025-05-07T17:42:07.245" v="20"/>
          <ac:spMkLst>
            <pc:docMk/>
            <pc:sldMk cId="560208917" sldId="268"/>
            <ac:spMk id="5" creationId="{A828D1B9-03C3-483D-351F-27F743510CC8}"/>
          </ac:spMkLst>
        </pc:spChg>
      </pc:sldChg>
      <pc:sldChg chg="addSp modSp">
        <pc:chgData name="Katherine Mills" userId="7c65d8c0-8d84-4d45-8214-7874ba3ee2ad" providerId="ADAL" clId="{C802055B-F87A-4767-AB23-75D3B2D9E4BC}" dt="2025-05-07T17:42:08.797" v="21"/>
        <pc:sldMkLst>
          <pc:docMk/>
          <pc:sldMk cId="2146883128" sldId="269"/>
        </pc:sldMkLst>
        <pc:spChg chg="add mod">
          <ac:chgData name="Katherine Mills" userId="7c65d8c0-8d84-4d45-8214-7874ba3ee2ad" providerId="ADAL" clId="{C802055B-F87A-4767-AB23-75D3B2D9E4BC}" dt="2025-05-07T17:42:08.797" v="21"/>
          <ac:spMkLst>
            <pc:docMk/>
            <pc:sldMk cId="2146883128" sldId="269"/>
            <ac:spMk id="10" creationId="{C8BC45EF-1E68-FE78-2E0A-4286E3CC1559}"/>
          </ac:spMkLst>
        </pc:spChg>
      </pc:sldChg>
      <pc:sldChg chg="addSp modSp mod">
        <pc:chgData name="Katherine Mills" userId="7c65d8c0-8d84-4d45-8214-7874ba3ee2ad" providerId="ADAL" clId="{C802055B-F87A-4767-AB23-75D3B2D9E4BC}" dt="2025-05-13T17:32:06.397" v="323" actId="1076"/>
        <pc:sldMkLst>
          <pc:docMk/>
          <pc:sldMk cId="2175244367" sldId="270"/>
        </pc:sldMkLst>
        <pc:spChg chg="mod">
          <ac:chgData name="Katherine Mills" userId="7c65d8c0-8d84-4d45-8214-7874ba3ee2ad" providerId="ADAL" clId="{C802055B-F87A-4767-AB23-75D3B2D9E4BC}" dt="2025-05-13T17:31:53.670" v="322" actId="1076"/>
          <ac:spMkLst>
            <pc:docMk/>
            <pc:sldMk cId="2175244367" sldId="270"/>
            <ac:spMk id="2" creationId="{33217C43-CADF-51EC-BC79-3711E6981F6E}"/>
          </ac:spMkLst>
        </pc:spChg>
        <pc:spChg chg="mod">
          <ac:chgData name="Katherine Mills" userId="7c65d8c0-8d84-4d45-8214-7874ba3ee2ad" providerId="ADAL" clId="{C802055B-F87A-4767-AB23-75D3B2D9E4BC}" dt="2025-05-13T17:32:06.397" v="323" actId="1076"/>
          <ac:spMkLst>
            <pc:docMk/>
            <pc:sldMk cId="2175244367" sldId="270"/>
            <ac:spMk id="5" creationId="{A081D06D-9420-F864-940E-2780EE1193F8}"/>
          </ac:spMkLst>
        </pc:spChg>
        <pc:spChg chg="add mod">
          <ac:chgData name="Katherine Mills" userId="7c65d8c0-8d84-4d45-8214-7874ba3ee2ad" providerId="ADAL" clId="{C802055B-F87A-4767-AB23-75D3B2D9E4BC}" dt="2025-05-07T17:42:04.492" v="18"/>
          <ac:spMkLst>
            <pc:docMk/>
            <pc:sldMk cId="2175244367" sldId="270"/>
            <ac:spMk id="7" creationId="{C810C1F7-28A1-E512-545B-E510A7722BC5}"/>
          </ac:spMkLst>
        </pc:spChg>
      </pc:sldChg>
      <pc:sldChg chg="addSp modSp">
        <pc:chgData name="Katherine Mills" userId="7c65d8c0-8d84-4d45-8214-7874ba3ee2ad" providerId="ADAL" clId="{C802055B-F87A-4767-AB23-75D3B2D9E4BC}" dt="2025-05-07T17:42:03.715" v="17"/>
        <pc:sldMkLst>
          <pc:docMk/>
          <pc:sldMk cId="424918619" sldId="271"/>
        </pc:sldMkLst>
        <pc:spChg chg="add mod">
          <ac:chgData name="Katherine Mills" userId="7c65d8c0-8d84-4d45-8214-7874ba3ee2ad" providerId="ADAL" clId="{C802055B-F87A-4767-AB23-75D3B2D9E4BC}" dt="2025-05-07T17:42:03.715" v="17"/>
          <ac:spMkLst>
            <pc:docMk/>
            <pc:sldMk cId="424918619" sldId="271"/>
            <ac:spMk id="2" creationId="{3BAA5B6D-C233-102F-780E-D31F09B5F37D}"/>
          </ac:spMkLst>
        </pc:spChg>
      </pc:sldChg>
      <pc:sldChg chg="addSp modSp">
        <pc:chgData name="Katherine Mills" userId="7c65d8c0-8d84-4d45-8214-7874ba3ee2ad" providerId="ADAL" clId="{C802055B-F87A-4767-AB23-75D3B2D9E4BC}" dt="2025-05-07T17:42:01.581" v="15"/>
        <pc:sldMkLst>
          <pc:docMk/>
          <pc:sldMk cId="3181789574" sldId="272"/>
        </pc:sldMkLst>
        <pc:spChg chg="add mod">
          <ac:chgData name="Katherine Mills" userId="7c65d8c0-8d84-4d45-8214-7874ba3ee2ad" providerId="ADAL" clId="{C802055B-F87A-4767-AB23-75D3B2D9E4BC}" dt="2025-05-07T17:42:01.581" v="15"/>
          <ac:spMkLst>
            <pc:docMk/>
            <pc:sldMk cId="3181789574" sldId="272"/>
            <ac:spMk id="2" creationId="{F2B33055-AA37-CC31-C7DC-BE6FEC6839BD}"/>
          </ac:spMkLst>
        </pc:spChg>
      </pc:sldChg>
      <pc:sldChg chg="addSp modSp mod">
        <pc:chgData name="Katherine Mills" userId="7c65d8c0-8d84-4d45-8214-7874ba3ee2ad" providerId="ADAL" clId="{C802055B-F87A-4767-AB23-75D3B2D9E4BC}" dt="2025-05-07T17:45:08.772" v="80" actId="14100"/>
        <pc:sldMkLst>
          <pc:docMk/>
          <pc:sldMk cId="2538304283" sldId="273"/>
        </pc:sldMkLst>
        <pc:spChg chg="mod">
          <ac:chgData name="Katherine Mills" userId="7c65d8c0-8d84-4d45-8214-7874ba3ee2ad" providerId="ADAL" clId="{C802055B-F87A-4767-AB23-75D3B2D9E4BC}" dt="2025-05-07T17:43:22.225" v="50" actId="14100"/>
          <ac:spMkLst>
            <pc:docMk/>
            <pc:sldMk cId="2538304283" sldId="273"/>
            <ac:spMk id="2" creationId="{05BDA30A-F075-651F-8743-1CC3A1F70798}"/>
          </ac:spMkLst>
        </pc:spChg>
        <pc:spChg chg="mod">
          <ac:chgData name="Katherine Mills" userId="7c65d8c0-8d84-4d45-8214-7874ba3ee2ad" providerId="ADAL" clId="{C802055B-F87A-4767-AB23-75D3B2D9E4BC}" dt="2025-05-07T17:43:16.695" v="48" actId="1076"/>
          <ac:spMkLst>
            <pc:docMk/>
            <pc:sldMk cId="2538304283" sldId="273"/>
            <ac:spMk id="3" creationId="{905B9E16-2CEC-D941-32BE-FC98573EC35C}"/>
          </ac:spMkLst>
        </pc:spChg>
        <pc:spChg chg="add mod">
          <ac:chgData name="Katherine Mills" userId="7c65d8c0-8d84-4d45-8214-7874ba3ee2ad" providerId="ADAL" clId="{C802055B-F87A-4767-AB23-75D3B2D9E4BC}" dt="2025-05-07T17:41:54.678" v="11"/>
          <ac:spMkLst>
            <pc:docMk/>
            <pc:sldMk cId="2538304283" sldId="273"/>
            <ac:spMk id="4" creationId="{CD92C73F-BA3A-93CE-C421-117911D48725}"/>
          </ac:spMkLst>
        </pc:spChg>
        <pc:picChg chg="mod">
          <ac:chgData name="Katherine Mills" userId="7c65d8c0-8d84-4d45-8214-7874ba3ee2ad" providerId="ADAL" clId="{C802055B-F87A-4767-AB23-75D3B2D9E4BC}" dt="2025-05-07T17:42:49.775" v="31" actId="1076"/>
          <ac:picMkLst>
            <pc:docMk/>
            <pc:sldMk cId="2538304283" sldId="273"/>
            <ac:picMk id="8" creationId="{5D02EE0E-CBE1-3E57-54BE-C476B79BC3A3}"/>
          </ac:picMkLst>
        </pc:picChg>
        <pc:picChg chg="mod">
          <ac:chgData name="Katherine Mills" userId="7c65d8c0-8d84-4d45-8214-7874ba3ee2ad" providerId="ADAL" clId="{C802055B-F87A-4767-AB23-75D3B2D9E4BC}" dt="2025-05-07T17:42:40.926" v="28" actId="1076"/>
          <ac:picMkLst>
            <pc:docMk/>
            <pc:sldMk cId="2538304283" sldId="273"/>
            <ac:picMk id="1026" creationId="{7DC815DE-657E-B627-B4C1-A66064EF2EEF}"/>
          </ac:picMkLst>
        </pc:picChg>
        <pc:picChg chg="mod">
          <ac:chgData name="Katherine Mills" userId="7c65d8c0-8d84-4d45-8214-7874ba3ee2ad" providerId="ADAL" clId="{C802055B-F87A-4767-AB23-75D3B2D9E4BC}" dt="2025-05-07T17:42:52.311" v="32" actId="1076"/>
          <ac:picMkLst>
            <pc:docMk/>
            <pc:sldMk cId="2538304283" sldId="273"/>
            <ac:picMk id="1030" creationId="{AF628507-AA98-F01E-1B8B-3E3399F363BA}"/>
          </ac:picMkLst>
        </pc:picChg>
        <pc:picChg chg="mod">
          <ac:chgData name="Katherine Mills" userId="7c65d8c0-8d84-4d45-8214-7874ba3ee2ad" providerId="ADAL" clId="{C802055B-F87A-4767-AB23-75D3B2D9E4BC}" dt="2025-05-07T17:44:12.117" v="69" actId="1076"/>
          <ac:picMkLst>
            <pc:docMk/>
            <pc:sldMk cId="2538304283" sldId="273"/>
            <ac:picMk id="1032" creationId="{020F9F0A-59E7-C3BE-B05C-687C7FD8C05F}"/>
          </ac:picMkLst>
        </pc:picChg>
        <pc:picChg chg="mod">
          <ac:chgData name="Katherine Mills" userId="7c65d8c0-8d84-4d45-8214-7874ba3ee2ad" providerId="ADAL" clId="{C802055B-F87A-4767-AB23-75D3B2D9E4BC}" dt="2025-05-07T17:42:36.999" v="27" actId="1076"/>
          <ac:picMkLst>
            <pc:docMk/>
            <pc:sldMk cId="2538304283" sldId="273"/>
            <ac:picMk id="1034" creationId="{EEEDD02E-327F-9453-C457-0665D2136BE6}"/>
          </ac:picMkLst>
        </pc:picChg>
        <pc:picChg chg="mod">
          <ac:chgData name="Katherine Mills" userId="7c65d8c0-8d84-4d45-8214-7874ba3ee2ad" providerId="ADAL" clId="{C802055B-F87A-4767-AB23-75D3B2D9E4BC}" dt="2025-05-07T17:44:37.917" v="76" actId="1076"/>
          <ac:picMkLst>
            <pc:docMk/>
            <pc:sldMk cId="2538304283" sldId="273"/>
            <ac:picMk id="1036" creationId="{35A9757B-6BCB-8F25-CA62-8A951F91E65E}"/>
          </ac:picMkLst>
        </pc:picChg>
        <pc:picChg chg="mod">
          <ac:chgData name="Katherine Mills" userId="7c65d8c0-8d84-4d45-8214-7874ba3ee2ad" providerId="ADAL" clId="{C802055B-F87A-4767-AB23-75D3B2D9E4BC}" dt="2025-05-07T17:42:20.384" v="23" actId="1076"/>
          <ac:picMkLst>
            <pc:docMk/>
            <pc:sldMk cId="2538304283" sldId="273"/>
            <ac:picMk id="1038" creationId="{6D14C87C-61FD-7187-A8B2-6B1A26AC751C}"/>
          </ac:picMkLst>
        </pc:picChg>
        <pc:picChg chg="mod">
          <ac:chgData name="Katherine Mills" userId="7c65d8c0-8d84-4d45-8214-7874ba3ee2ad" providerId="ADAL" clId="{C802055B-F87A-4767-AB23-75D3B2D9E4BC}" dt="2025-05-07T17:44:18.693" v="73" actId="1076"/>
          <ac:picMkLst>
            <pc:docMk/>
            <pc:sldMk cId="2538304283" sldId="273"/>
            <ac:picMk id="1040" creationId="{E176E214-B6E6-EA9D-5BCB-B1479ED5470E}"/>
          </ac:picMkLst>
        </pc:picChg>
        <pc:picChg chg="mod">
          <ac:chgData name="Katherine Mills" userId="7c65d8c0-8d84-4d45-8214-7874ba3ee2ad" providerId="ADAL" clId="{C802055B-F87A-4767-AB23-75D3B2D9E4BC}" dt="2025-05-07T17:42:27.655" v="25" actId="1076"/>
          <ac:picMkLst>
            <pc:docMk/>
            <pc:sldMk cId="2538304283" sldId="273"/>
            <ac:picMk id="1042" creationId="{030A0EFE-38A4-CBCD-3081-4B2D5AFE112C}"/>
          </ac:picMkLst>
        </pc:picChg>
        <pc:picChg chg="mod">
          <ac:chgData name="Katherine Mills" userId="7c65d8c0-8d84-4d45-8214-7874ba3ee2ad" providerId="ADAL" clId="{C802055B-F87A-4767-AB23-75D3B2D9E4BC}" dt="2025-05-07T17:43:14.966" v="47" actId="1076"/>
          <ac:picMkLst>
            <pc:docMk/>
            <pc:sldMk cId="2538304283" sldId="273"/>
            <ac:picMk id="1046" creationId="{29A09492-4F6C-5684-8A14-1EAAE8EF8692}"/>
          </ac:picMkLst>
        </pc:picChg>
        <pc:picChg chg="mod">
          <ac:chgData name="Katherine Mills" userId="7c65d8c0-8d84-4d45-8214-7874ba3ee2ad" providerId="ADAL" clId="{C802055B-F87A-4767-AB23-75D3B2D9E4BC}" dt="2025-05-07T17:44:08.102" v="66" actId="1076"/>
          <ac:picMkLst>
            <pc:docMk/>
            <pc:sldMk cId="2538304283" sldId="273"/>
            <ac:picMk id="1048" creationId="{A173DAA7-4FA7-0EF9-6972-862B70AF964A}"/>
          </ac:picMkLst>
        </pc:picChg>
        <pc:picChg chg="mod">
          <ac:chgData name="Katherine Mills" userId="7c65d8c0-8d84-4d45-8214-7874ba3ee2ad" providerId="ADAL" clId="{C802055B-F87A-4767-AB23-75D3B2D9E4BC}" dt="2025-05-07T17:43:13.350" v="46" actId="1076"/>
          <ac:picMkLst>
            <pc:docMk/>
            <pc:sldMk cId="2538304283" sldId="273"/>
            <ac:picMk id="1050" creationId="{A05D6530-3792-F97E-27BB-98DB247400FC}"/>
          </ac:picMkLst>
        </pc:picChg>
        <pc:picChg chg="mod">
          <ac:chgData name="Katherine Mills" userId="7c65d8c0-8d84-4d45-8214-7874ba3ee2ad" providerId="ADAL" clId="{C802055B-F87A-4767-AB23-75D3B2D9E4BC}" dt="2025-05-07T17:42:23.543" v="24" actId="1076"/>
          <ac:picMkLst>
            <pc:docMk/>
            <pc:sldMk cId="2538304283" sldId="273"/>
            <ac:picMk id="1052" creationId="{13D17FBB-B2BA-0F56-47B1-69BF74DA716B}"/>
          </ac:picMkLst>
        </pc:picChg>
        <pc:picChg chg="mod">
          <ac:chgData name="Katherine Mills" userId="7c65d8c0-8d84-4d45-8214-7874ba3ee2ad" providerId="ADAL" clId="{C802055B-F87A-4767-AB23-75D3B2D9E4BC}" dt="2025-05-07T17:44:17.037" v="72" actId="1076"/>
          <ac:picMkLst>
            <pc:docMk/>
            <pc:sldMk cId="2538304283" sldId="273"/>
            <ac:picMk id="1056" creationId="{A3F2799B-6AE4-1005-263C-F1AB57753331}"/>
          </ac:picMkLst>
        </pc:picChg>
        <pc:picChg chg="mod">
          <ac:chgData name="Katherine Mills" userId="7c65d8c0-8d84-4d45-8214-7874ba3ee2ad" providerId="ADAL" clId="{C802055B-F87A-4767-AB23-75D3B2D9E4BC}" dt="2025-05-07T17:42:30.975" v="26" actId="1076"/>
          <ac:picMkLst>
            <pc:docMk/>
            <pc:sldMk cId="2538304283" sldId="273"/>
            <ac:picMk id="1058" creationId="{E2561FE6-E7B5-EBE6-0FE9-A0DF486A8F25}"/>
          </ac:picMkLst>
        </pc:picChg>
        <pc:picChg chg="mod">
          <ac:chgData name="Katherine Mills" userId="7c65d8c0-8d84-4d45-8214-7874ba3ee2ad" providerId="ADAL" clId="{C802055B-F87A-4767-AB23-75D3B2D9E4BC}" dt="2025-05-07T17:44:36.173" v="75" actId="1076"/>
          <ac:picMkLst>
            <pc:docMk/>
            <pc:sldMk cId="2538304283" sldId="273"/>
            <ac:picMk id="1070" creationId="{F7A883A6-0E16-3889-F9A4-4A44803FB154}"/>
          </ac:picMkLst>
        </pc:picChg>
        <pc:picChg chg="mod">
          <ac:chgData name="Katherine Mills" userId="7c65d8c0-8d84-4d45-8214-7874ba3ee2ad" providerId="ADAL" clId="{C802055B-F87A-4767-AB23-75D3B2D9E4BC}" dt="2025-05-07T17:45:08.772" v="80" actId="14100"/>
          <ac:picMkLst>
            <pc:docMk/>
            <pc:sldMk cId="2538304283" sldId="273"/>
            <ac:picMk id="1072" creationId="{A8366D53-448E-C67C-172E-09B053F37F3C}"/>
          </ac:picMkLst>
        </pc:picChg>
        <pc:picChg chg="mod">
          <ac:chgData name="Katherine Mills" userId="7c65d8c0-8d84-4d45-8214-7874ba3ee2ad" providerId="ADAL" clId="{C802055B-F87A-4767-AB23-75D3B2D9E4BC}" dt="2025-05-07T17:43:50.117" v="57" actId="732"/>
          <ac:picMkLst>
            <pc:docMk/>
            <pc:sldMk cId="2538304283" sldId="273"/>
            <ac:picMk id="1074" creationId="{F0249E21-AF1F-7DE9-8BC8-F31F9C859496}"/>
          </ac:picMkLst>
        </pc:picChg>
        <pc:picChg chg="mod">
          <ac:chgData name="Katherine Mills" userId="7c65d8c0-8d84-4d45-8214-7874ba3ee2ad" providerId="ADAL" clId="{C802055B-F87A-4767-AB23-75D3B2D9E4BC}" dt="2025-05-07T17:42:53.615" v="33" actId="1076"/>
          <ac:picMkLst>
            <pc:docMk/>
            <pc:sldMk cId="2538304283" sldId="273"/>
            <ac:picMk id="1078" creationId="{280E93D6-A0A1-3BFA-B433-AA16A8D953BB}"/>
          </ac:picMkLst>
        </pc:picChg>
        <pc:picChg chg="mod">
          <ac:chgData name="Katherine Mills" userId="7c65d8c0-8d84-4d45-8214-7874ba3ee2ad" providerId="ADAL" clId="{C802055B-F87A-4767-AB23-75D3B2D9E4BC}" dt="2025-05-07T17:42:54.679" v="34" actId="1076"/>
          <ac:picMkLst>
            <pc:docMk/>
            <pc:sldMk cId="2538304283" sldId="273"/>
            <ac:picMk id="1080" creationId="{5A6AA7C0-73EE-4B30-8EDB-1B59D4E34487}"/>
          </ac:picMkLst>
        </pc:picChg>
        <pc:picChg chg="mod">
          <ac:chgData name="Katherine Mills" userId="7c65d8c0-8d84-4d45-8214-7874ba3ee2ad" providerId="ADAL" clId="{C802055B-F87A-4767-AB23-75D3B2D9E4BC}" dt="2025-05-07T17:42:58.087" v="37" actId="1076"/>
          <ac:picMkLst>
            <pc:docMk/>
            <pc:sldMk cId="2538304283" sldId="273"/>
            <ac:picMk id="1082" creationId="{9CD7EBE5-E6A7-A033-D769-69520A9EEF14}"/>
          </ac:picMkLst>
        </pc:picChg>
        <pc:picChg chg="mod">
          <ac:chgData name="Katherine Mills" userId="7c65d8c0-8d84-4d45-8214-7874ba3ee2ad" providerId="ADAL" clId="{C802055B-F87A-4767-AB23-75D3B2D9E4BC}" dt="2025-05-07T17:44:45.948" v="77" actId="1076"/>
          <ac:picMkLst>
            <pc:docMk/>
            <pc:sldMk cId="2538304283" sldId="273"/>
            <ac:picMk id="1084" creationId="{6D1D9324-F299-74D3-372B-ACA3814EF6FF}"/>
          </ac:picMkLst>
        </pc:picChg>
      </pc:sldChg>
      <pc:sldChg chg="addSp delSp modSp mod">
        <pc:chgData name="Katherine Mills" userId="7c65d8c0-8d84-4d45-8214-7874ba3ee2ad" providerId="ADAL" clId="{C802055B-F87A-4767-AB23-75D3B2D9E4BC}" dt="2025-05-07T18:56:24.342" v="280" actId="1076"/>
        <pc:sldMkLst>
          <pc:docMk/>
          <pc:sldMk cId="691104600" sldId="274"/>
        </pc:sldMkLst>
        <pc:spChg chg="mod">
          <ac:chgData name="Katherine Mills" userId="7c65d8c0-8d84-4d45-8214-7874ba3ee2ad" providerId="ADAL" clId="{C802055B-F87A-4767-AB23-75D3B2D9E4BC}" dt="2025-05-07T18:56:22.687" v="279" actId="14100"/>
          <ac:spMkLst>
            <pc:docMk/>
            <pc:sldMk cId="691104600" sldId="274"/>
            <ac:spMk id="3" creationId="{FE8C946D-6452-064A-1221-AC4C29AC92F9}"/>
          </ac:spMkLst>
        </pc:spChg>
        <pc:spChg chg="add mod">
          <ac:chgData name="Katherine Mills" userId="7c65d8c0-8d84-4d45-8214-7874ba3ee2ad" providerId="ADAL" clId="{C802055B-F87A-4767-AB23-75D3B2D9E4BC}" dt="2025-05-07T17:42:10.022" v="22"/>
          <ac:spMkLst>
            <pc:docMk/>
            <pc:sldMk cId="691104600" sldId="274"/>
            <ac:spMk id="5" creationId="{66767354-72D8-433C-8BB5-04A595DB4B90}"/>
          </ac:spMkLst>
        </pc:spChg>
        <pc:picChg chg="add mod">
          <ac:chgData name="Katherine Mills" userId="7c65d8c0-8d84-4d45-8214-7874ba3ee2ad" providerId="ADAL" clId="{C802055B-F87A-4767-AB23-75D3B2D9E4BC}" dt="2025-05-07T18:56:24.342" v="280" actId="1076"/>
          <ac:picMkLst>
            <pc:docMk/>
            <pc:sldMk cId="691104600" sldId="274"/>
            <ac:picMk id="11" creationId="{BB35E7FD-2811-C61C-1119-4DDAEC79E0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A6B71-9599-4BC6-8C54-5737649F37F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7941A-B277-4021-983A-1C2E75327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5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Information via monthly e-newsletter, Facebook group,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7941A-B277-4021-983A-1C2E75327C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2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Scholarships are available now (www.mtsu.edu/parents) and are </a:t>
            </a:r>
            <a:r>
              <a:rPr lang="en-US" dirty="0">
                <a:solidFill>
                  <a:srgbClr val="FF0000"/>
                </a:solidFill>
              </a:rPr>
              <a:t>due August 4 by 4pm.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7941A-B277-4021-983A-1C2E75327C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Kit</a:t>
            </a:r>
          </a:p>
          <a:p>
            <a:r>
              <a:rPr lang="en-US" baseline="0" dirty="0"/>
              <a:t>Click- 2 Koozies, Laundry Bag (Hi! I’m Home), 2 License Plate Frames</a:t>
            </a:r>
          </a:p>
          <a:p>
            <a:r>
              <a:rPr lang="en-US" baseline="0" dirty="0"/>
              <a:t>Click- sanitizer, 2 Coffee Mugs, Parent Calendar</a:t>
            </a:r>
          </a:p>
          <a:p>
            <a:r>
              <a:rPr lang="en-US" baseline="0" dirty="0"/>
              <a:t>Click- Mom&amp; Dad, 2 Ink Pens, PFA Bag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7941A-B277-4021-983A-1C2E75327C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31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we do with the money?</a:t>
            </a:r>
          </a:p>
          <a:p>
            <a:r>
              <a:rPr lang="en-US" dirty="0"/>
              <a:t>-RAK:</a:t>
            </a:r>
            <a:r>
              <a:rPr lang="en-US" baseline="0" dirty="0"/>
              <a:t> cookies, lemonade, brownies, etc. during finals week</a:t>
            </a:r>
          </a:p>
          <a:p>
            <a:r>
              <a:rPr lang="en-US" baseline="0" dirty="0"/>
              <a:t>-Scholarships</a:t>
            </a:r>
          </a:p>
          <a:p>
            <a:r>
              <a:rPr lang="en-US" baseline="0" dirty="0"/>
              <a:t>-MT After Dark Events </a:t>
            </a:r>
          </a:p>
          <a:p>
            <a:r>
              <a:rPr lang="en-US" baseline="0" dirty="0"/>
              <a:t>-Thanksgiving Dinner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7941A-B277-4021-983A-1C2E75327C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3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7941A-B277-4021-983A-1C2E75327C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6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7941A-B277-4021-983A-1C2E75327C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6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Title Slide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79A185C-187D-2AAE-E84C-D4A595BC06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527239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97494"/>
            <a:ext cx="7772400" cy="1989667"/>
          </a:xfrm>
          <a:solidFill>
            <a:srgbClr val="0066B9">
              <a:alpha val="80000"/>
            </a:srgbClr>
          </a:solidFill>
        </p:spPr>
        <p:txBody>
          <a:bodyPr anchor="b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7162"/>
            <a:ext cx="7772400" cy="1057559"/>
          </a:xfrm>
          <a:solidFill>
            <a:srgbClr val="0066B9">
              <a:alpha val="80000"/>
            </a:srgb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6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1A3DDF3-8258-440B-FE82-002E79EAD8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539728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588" y="539152"/>
            <a:ext cx="2949178" cy="1333500"/>
          </a:xfrm>
        </p:spPr>
        <p:txBody>
          <a:bodyPr anchor="b"/>
          <a:lstStyle>
            <a:lvl1pPr>
              <a:defRPr sz="26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70138" y="539153"/>
            <a:ext cx="4629150" cy="362699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rgbClr val="0066B9"/>
                </a:solidFill>
              </a:defRPr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588" y="1872651"/>
            <a:ext cx="2949178" cy="2293501"/>
          </a:xfrm>
          <a:solidFill>
            <a:srgbClr val="0066B9">
              <a:alpha val="80000"/>
            </a:srgbClr>
          </a:solidFill>
        </p:spPr>
        <p:txBody>
          <a:bodyPr/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69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FC936-E2A7-860D-B36D-DDD75F284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42" y="408339"/>
            <a:ext cx="6988516" cy="39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8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Image - 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F8FCB2E-A9E4-564B-9177-0B81CD300E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527239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2032"/>
            <a:ext cx="9144000" cy="830864"/>
          </a:xfrm>
          <a:solidFill>
            <a:srgbClr val="0066B9">
              <a:alpha val="80000"/>
            </a:srgbClr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914" y="1520229"/>
            <a:ext cx="7886700" cy="2808580"/>
          </a:xfrm>
          <a:solidFill>
            <a:schemeClr val="bg1">
              <a:alpha val="83000"/>
            </a:schemeClr>
          </a:solidFill>
        </p:spPr>
        <p:txBody>
          <a:bodyPr/>
          <a:lstStyle>
            <a:lvl1pPr>
              <a:defRPr>
                <a:solidFill>
                  <a:srgbClr val="0066B9"/>
                </a:solidFill>
              </a:defRPr>
            </a:lvl1pPr>
            <a:lvl2pPr>
              <a:defRPr>
                <a:solidFill>
                  <a:srgbClr val="0066B9"/>
                </a:solidFill>
              </a:defRPr>
            </a:lvl2pPr>
            <a:lvl3pPr>
              <a:defRPr>
                <a:solidFill>
                  <a:srgbClr val="0066B9"/>
                </a:solidFill>
              </a:defRPr>
            </a:lvl3pPr>
            <a:lvl4pPr>
              <a:defRPr>
                <a:solidFill>
                  <a:srgbClr val="0066B9"/>
                </a:solidFill>
              </a:defRPr>
            </a:lvl4pPr>
            <a:lvl5pPr>
              <a:defRPr>
                <a:solidFill>
                  <a:srgbClr val="0066B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9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Image - 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F651E61-AD3B-196B-5456-BC237DDBE0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527239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47900"/>
            <a:ext cx="7886700" cy="2377281"/>
          </a:xfrm>
          <a:solidFill>
            <a:schemeClr val="bg1">
              <a:alpha val="82000"/>
            </a:schemeClr>
          </a:solidFill>
        </p:spPr>
        <p:txBody>
          <a:bodyPr anchor="b"/>
          <a:lstStyle>
            <a:lvl1pPr algn="ctr">
              <a:defRPr sz="5000" b="1">
                <a:solidFill>
                  <a:srgbClr val="0066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225181"/>
            <a:ext cx="7886700" cy="658435"/>
          </a:xfrm>
          <a:solidFill>
            <a:schemeClr val="bg1">
              <a:alpha val="82000"/>
            </a:scheme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rgbClr val="0066B9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351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0D4115B-40AD-E354-E2C4-FC296C5706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507454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288" y="1397029"/>
            <a:ext cx="3886200" cy="2906030"/>
          </a:xfrm>
          <a:solidFill>
            <a:schemeClr val="bg1">
              <a:alpha val="82000"/>
            </a:schemeClr>
          </a:solidFill>
        </p:spPr>
        <p:txBody>
          <a:bodyPr/>
          <a:lstStyle>
            <a:lvl1pPr>
              <a:defRPr>
                <a:solidFill>
                  <a:srgbClr val="0066B9"/>
                </a:solidFill>
              </a:defRPr>
            </a:lvl1pPr>
            <a:lvl2pPr>
              <a:defRPr>
                <a:solidFill>
                  <a:srgbClr val="0066B9"/>
                </a:solidFill>
              </a:defRPr>
            </a:lvl2pPr>
            <a:lvl3pPr>
              <a:defRPr>
                <a:solidFill>
                  <a:srgbClr val="0066B9"/>
                </a:solidFill>
              </a:defRPr>
            </a:lvl3pPr>
            <a:lvl4pPr>
              <a:defRPr>
                <a:solidFill>
                  <a:srgbClr val="0066B9"/>
                </a:solidFill>
              </a:defRPr>
            </a:lvl4pPr>
            <a:lvl5pPr>
              <a:defRPr>
                <a:solidFill>
                  <a:srgbClr val="0066B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7788" y="1397029"/>
            <a:ext cx="3886200" cy="2906030"/>
          </a:xfrm>
          <a:solidFill>
            <a:schemeClr val="bg1">
              <a:alpha val="82000"/>
            </a:schemeClr>
          </a:solidFill>
        </p:spPr>
        <p:txBody>
          <a:bodyPr/>
          <a:lstStyle>
            <a:lvl1pPr>
              <a:defRPr>
                <a:solidFill>
                  <a:srgbClr val="0066B9"/>
                </a:solidFill>
              </a:defRPr>
            </a:lvl1pPr>
            <a:lvl2pPr>
              <a:defRPr>
                <a:solidFill>
                  <a:srgbClr val="0066B9"/>
                </a:solidFill>
              </a:defRPr>
            </a:lvl2pPr>
            <a:lvl3pPr>
              <a:defRPr>
                <a:solidFill>
                  <a:srgbClr val="0066B9"/>
                </a:solidFill>
              </a:defRPr>
            </a:lvl3pPr>
            <a:lvl4pPr>
              <a:defRPr>
                <a:solidFill>
                  <a:srgbClr val="0066B9"/>
                </a:solidFill>
              </a:defRPr>
            </a:lvl4pPr>
            <a:lvl5pPr>
              <a:defRPr>
                <a:solidFill>
                  <a:srgbClr val="0066B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AFF6F6-A7BE-5596-C871-18D28CC4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2032"/>
            <a:ext cx="9144000" cy="830864"/>
          </a:xfrm>
          <a:solidFill>
            <a:srgbClr val="0066B9">
              <a:alpha val="80000"/>
            </a:srgbClr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9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Image - Comparis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7EA2A93-6992-F8C8-122B-00C6BB6E54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539728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691" y="1506589"/>
            <a:ext cx="3868340" cy="686593"/>
          </a:xfrm>
          <a:solidFill>
            <a:schemeClr val="bg1">
              <a:alpha val="80000"/>
            </a:schemeClr>
          </a:solidFill>
        </p:spPr>
        <p:txBody>
          <a:bodyPr anchor="b"/>
          <a:lstStyle>
            <a:lvl1pPr marL="0" indent="0">
              <a:buNone/>
              <a:defRPr sz="2000" b="1">
                <a:solidFill>
                  <a:srgbClr val="0066B9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883" y="2193183"/>
            <a:ext cx="3868340" cy="2159945"/>
          </a:xfr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>
                <a:solidFill>
                  <a:srgbClr val="0066B9"/>
                </a:solidFill>
              </a:defRPr>
            </a:lvl1pPr>
            <a:lvl2pPr>
              <a:defRPr>
                <a:solidFill>
                  <a:srgbClr val="0066B9"/>
                </a:solidFill>
              </a:defRPr>
            </a:lvl2pPr>
            <a:lvl3pPr>
              <a:defRPr>
                <a:solidFill>
                  <a:srgbClr val="0066B9"/>
                </a:solidFill>
              </a:defRPr>
            </a:lvl3pPr>
            <a:lvl4pPr>
              <a:defRPr>
                <a:solidFill>
                  <a:srgbClr val="0066B9"/>
                </a:solidFill>
              </a:defRPr>
            </a:lvl4pPr>
            <a:lvl5pPr>
              <a:defRPr>
                <a:solidFill>
                  <a:srgbClr val="0066B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497204"/>
            <a:ext cx="3887391" cy="686593"/>
          </a:xfrm>
          <a:solidFill>
            <a:schemeClr val="bg1">
              <a:alpha val="80000"/>
            </a:schemeClr>
          </a:solidFill>
        </p:spPr>
        <p:txBody>
          <a:bodyPr anchor="b"/>
          <a:lstStyle>
            <a:lvl1pPr marL="0" indent="0">
              <a:buNone/>
              <a:defRPr sz="2000" b="1">
                <a:solidFill>
                  <a:srgbClr val="0066B9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3192" y="2193183"/>
            <a:ext cx="3887391" cy="2159945"/>
          </a:xfr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>
                <a:solidFill>
                  <a:srgbClr val="0066B9"/>
                </a:solidFill>
              </a:defRPr>
            </a:lvl1pPr>
            <a:lvl2pPr>
              <a:defRPr>
                <a:solidFill>
                  <a:srgbClr val="0066B9"/>
                </a:solidFill>
              </a:defRPr>
            </a:lvl2pPr>
            <a:lvl3pPr>
              <a:defRPr>
                <a:solidFill>
                  <a:srgbClr val="0066B9"/>
                </a:solidFill>
              </a:defRPr>
            </a:lvl3pPr>
            <a:lvl4pPr>
              <a:defRPr>
                <a:solidFill>
                  <a:srgbClr val="0066B9"/>
                </a:solidFill>
              </a:defRPr>
            </a:lvl4pPr>
            <a:lvl5pPr>
              <a:defRPr>
                <a:solidFill>
                  <a:srgbClr val="0066B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F7ADE3-D04B-1F29-973B-F568D809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2032"/>
            <a:ext cx="9144000" cy="830864"/>
          </a:xfrm>
          <a:solidFill>
            <a:srgbClr val="0066B9">
              <a:alpha val="80000"/>
            </a:srgbClr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- Pictur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1972273-7EBF-4F92-5935-BE4BB7839A6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582947" y="1451043"/>
            <a:ext cx="5736566" cy="2829128"/>
          </a:xfrm>
        </p:spPr>
        <p:txBody>
          <a:bodyPr anchor="t">
            <a:normAutofit/>
          </a:bodyPr>
          <a:lstStyle>
            <a:lvl1pPr marL="0" indent="0">
              <a:buNone/>
              <a:defRPr sz="1000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6551FA-EE5D-0D6F-72E1-A06C08B5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2032"/>
            <a:ext cx="9144000" cy="830864"/>
          </a:xfrm>
          <a:solidFill>
            <a:srgbClr val="0066B9">
              <a:alpha val="80000"/>
            </a:srgbClr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26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Image - with Conen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690D495-CD56-7963-2038-124816A32E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539728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F8D2C-A7E6-B73B-A439-8849A742A0F9}"/>
              </a:ext>
            </a:extLst>
          </p:cNvPr>
          <p:cNvSpPr/>
          <p:nvPr userDrawn="1"/>
        </p:nvSpPr>
        <p:spPr>
          <a:xfrm>
            <a:off x="0" y="2365077"/>
            <a:ext cx="5702060" cy="1900466"/>
          </a:xfrm>
          <a:prstGeom prst="rect">
            <a:avLst/>
          </a:prstGeom>
          <a:solidFill>
            <a:srgbClr val="0066B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C2937D-5C72-E3DF-6027-3C7D375CC8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50705" y="2564144"/>
            <a:ext cx="5000650" cy="1527465"/>
          </a:xfrm>
          <a:noFill/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20292B0-44FA-4419-6D97-4661B60B03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539728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</p:spTree>
    <p:extLst>
      <p:ext uri="{BB962C8B-B14F-4D97-AF65-F5344CB8AC3E}">
        <p14:creationId xmlns:p14="http://schemas.microsoft.com/office/powerpoint/2010/main" val="141346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46427D4-1D43-4603-84FD-F3064CF272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6394"/>
            <a:ext cx="9144000" cy="4539728"/>
          </a:xfrm>
        </p:spPr>
        <p:txBody>
          <a:bodyPr>
            <a:normAutofit/>
          </a:bodyPr>
          <a:lstStyle>
            <a:lvl1pPr marL="0" indent="0" algn="ctr">
              <a:buNone/>
              <a:defRPr sz="1167"/>
            </a:lvl1pPr>
          </a:lstStyle>
          <a:p>
            <a:r>
              <a:rPr lang="en-US" dirty="0"/>
              <a:t>Insert high resolution background picture by clicking on the icon below.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09686"/>
            <a:ext cx="2949178" cy="1333500"/>
          </a:xfrm>
          <a:solidFill>
            <a:srgbClr val="0066B9">
              <a:alpha val="80000"/>
            </a:srgbClr>
          </a:solidFill>
        </p:spPr>
        <p:txBody>
          <a:bodyPr anchor="b"/>
          <a:lstStyle>
            <a:lvl1pPr>
              <a:defRPr sz="26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5009" y="509686"/>
            <a:ext cx="4629150" cy="3697879"/>
          </a:xfr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 sz="2667">
                <a:solidFill>
                  <a:srgbClr val="0066B9"/>
                </a:solidFill>
              </a:defRPr>
            </a:lvl1pPr>
            <a:lvl2pPr>
              <a:defRPr sz="2333">
                <a:solidFill>
                  <a:srgbClr val="0066B9"/>
                </a:solidFill>
              </a:defRPr>
            </a:lvl2pPr>
            <a:lvl3pPr>
              <a:defRPr sz="2000">
                <a:solidFill>
                  <a:srgbClr val="0066B9"/>
                </a:solidFill>
              </a:defRPr>
            </a:lvl3pPr>
            <a:lvl4pPr>
              <a:defRPr sz="1667">
                <a:solidFill>
                  <a:srgbClr val="0066B9"/>
                </a:solidFill>
              </a:defRPr>
            </a:lvl4pPr>
            <a:lvl5pPr>
              <a:defRPr sz="1667">
                <a:solidFill>
                  <a:srgbClr val="0066B9"/>
                </a:solidFill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43186"/>
            <a:ext cx="2949178" cy="2364379"/>
          </a:xfrm>
          <a:solidFill>
            <a:srgbClr val="0066B9">
              <a:alpha val="80000"/>
            </a:srgbClr>
          </a:solidFill>
        </p:spPr>
        <p:txBody>
          <a:bodyPr/>
          <a:lstStyle>
            <a:lvl1pPr marL="0" indent="0">
              <a:buNone/>
              <a:defRPr sz="1333" b="1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67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80181"/>
            <a:ext cx="9144000" cy="838728"/>
          </a:xfrm>
          <a:prstGeom prst="rect">
            <a:avLst/>
          </a:prstGeom>
          <a:solidFill>
            <a:srgbClr val="0066B9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80747"/>
            <a:ext cx="7886700" cy="27549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1C5FD4-0FC9-528A-C3FD-E46C0F08DD9D}"/>
              </a:ext>
            </a:extLst>
          </p:cNvPr>
          <p:cNvSpPr/>
          <p:nvPr userDrawn="1"/>
        </p:nvSpPr>
        <p:spPr>
          <a:xfrm>
            <a:off x="0" y="4528969"/>
            <a:ext cx="9144000" cy="1186032"/>
          </a:xfrm>
          <a:prstGeom prst="rect">
            <a:avLst/>
          </a:prstGeom>
          <a:solidFill>
            <a:srgbClr val="007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07F9476-0225-30F1-5E24-2AC59995A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/>
        </p:blipFill>
        <p:spPr>
          <a:xfrm>
            <a:off x="7753708" y="4741925"/>
            <a:ext cx="945987" cy="832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C488B4-E10D-859F-EBBC-732724DBD9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88"/>
          <a:stretch/>
        </p:blipFill>
        <p:spPr>
          <a:xfrm>
            <a:off x="444305" y="4764025"/>
            <a:ext cx="1398564" cy="67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127441-AA09-A095-6108-DE04E7F62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0" t="11472"/>
          <a:stretch/>
        </p:blipFill>
        <p:spPr>
          <a:xfrm>
            <a:off x="2104938" y="4741925"/>
            <a:ext cx="1204744" cy="6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2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87" r:id="rId3"/>
    <p:sldLayoutId id="2147483688" r:id="rId4"/>
    <p:sldLayoutId id="2147483689" r:id="rId5"/>
    <p:sldLayoutId id="2147483678" r:id="rId6"/>
    <p:sldLayoutId id="2147483682" r:id="rId7"/>
    <p:sldLayoutId id="2147483679" r:id="rId8"/>
    <p:sldLayoutId id="2147483699" r:id="rId9"/>
    <p:sldLayoutId id="2147483700" r:id="rId10"/>
    <p:sldLayoutId id="2147483683" r:id="rId11"/>
  </p:sldLayoutIdLst>
  <p:txStyles>
    <p:titleStyle>
      <a:lvl1pPr algn="ctr" defTabSz="761970" rtl="0" eaLnBrk="1" latinLnBrk="0" hangingPunct="1">
        <a:lnSpc>
          <a:spcPct val="90000"/>
        </a:lnSpc>
        <a:spcBef>
          <a:spcPct val="0"/>
        </a:spcBef>
        <a:buNone/>
        <a:defRPr sz="3667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rgbClr val="0066B9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rgbClr val="0066B9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rgbClr val="0066B9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rgbClr val="0066B9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rgbClr val="0066B9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20.jpe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eg"/><Relationship Id="rId2" Type="http://schemas.openxmlformats.org/officeDocument/2006/relationships/image" Target="../media/image4.jpg"/><Relationship Id="rId16" Type="http://schemas.openxmlformats.org/officeDocument/2006/relationships/image" Target="../media/image18.jpe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19" Type="http://schemas.openxmlformats.org/officeDocument/2006/relationships/image" Target="../media/image21.jpe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hyperlink" Target="mailto:parents@mtsu.ed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jpe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jpg"/><Relationship Id="rId23" Type="http://schemas.openxmlformats.org/officeDocument/2006/relationships/image" Target="../media/image58.jpeg"/><Relationship Id="rId28" Type="http://schemas.openxmlformats.org/officeDocument/2006/relationships/image" Target="../media/image63.jpe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Relationship Id="rId22" Type="http://schemas.openxmlformats.org/officeDocument/2006/relationships/image" Target="../media/image57.jpeg"/><Relationship Id="rId27" Type="http://schemas.openxmlformats.org/officeDocument/2006/relationships/image" Target="../media/image62.jpeg"/><Relationship Id="rId30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E5EBD0B-06E7-4D10-E85E-E92C09932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7624"/>
          <a:stretch/>
        </p:blipFill>
        <p:spPr>
          <a:xfrm>
            <a:off x="3622198" y="0"/>
            <a:ext cx="1499338" cy="1222495"/>
          </a:xfrm>
          <a:prstGeom prst="rect">
            <a:avLst/>
          </a:prstGeom>
        </p:spPr>
      </p:pic>
      <p:pic>
        <p:nvPicPr>
          <p:cNvPr id="25" name="Picture 24" descr="A picture containing text, person, posing, crowd&#10;&#10;Description automatically generated">
            <a:extLst>
              <a:ext uri="{FF2B5EF4-FFF2-40B4-BE49-F238E27FC236}">
                <a16:creationId xmlns:a16="http://schemas.microsoft.com/office/drawing/2014/main" id="{640C4DF0-51B3-0E6B-A26D-6C4D7F282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5114923" y="-12192"/>
            <a:ext cx="2281757" cy="1606349"/>
          </a:xfrm>
          <a:prstGeom prst="rect">
            <a:avLst/>
          </a:prstGeom>
        </p:spPr>
      </p:pic>
      <p:pic>
        <p:nvPicPr>
          <p:cNvPr id="11" name="Picture 10" descr="A couple of wo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F4C5F8B-5793-AF24-6B95-DB473F3380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"/>
          <a:stretch/>
        </p:blipFill>
        <p:spPr>
          <a:xfrm>
            <a:off x="7396680" y="0"/>
            <a:ext cx="1747320" cy="1262192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52D8BCC-157E-1C7D-BDB3-720F58A69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81" y="2378986"/>
            <a:ext cx="1747319" cy="116488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C4E1048-F560-A430-10DF-CDFFABB2B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81" y="1216653"/>
            <a:ext cx="1747319" cy="1164880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7425CDF-1A0B-C995-2782-C402720F0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897"/>
            <a:ext cx="1838325" cy="1253908"/>
          </a:xfrm>
          <a:prstGeom prst="rect">
            <a:avLst/>
          </a:prstGeom>
        </p:spPr>
      </p:pic>
      <p:pic>
        <p:nvPicPr>
          <p:cNvPr id="15" name="Picture 14" descr="A couple of women smiling&#10;&#10;Description automatically generated with low confidence">
            <a:extLst>
              <a:ext uri="{FF2B5EF4-FFF2-40B4-BE49-F238E27FC236}">
                <a16:creationId xmlns:a16="http://schemas.microsoft.com/office/drawing/2014/main" id="{6C50F698-9D8E-23AD-AC16-57D08C14E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4" y="-8897"/>
            <a:ext cx="1838325" cy="1253908"/>
          </a:xfrm>
          <a:prstGeom prst="rect">
            <a:avLst/>
          </a:prstGeom>
        </p:spPr>
      </p:pic>
      <p:pic>
        <p:nvPicPr>
          <p:cNvPr id="17" name="Picture 16" descr="A picture containing person, person, indoor, ceiling&#10;&#10;Description automatically generated">
            <a:extLst>
              <a:ext uri="{FF2B5EF4-FFF2-40B4-BE49-F238E27FC236}">
                <a16:creationId xmlns:a16="http://schemas.microsoft.com/office/drawing/2014/main" id="{9DB8995E-8E76-50DD-6607-050E9715C9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178"/>
            <a:ext cx="1838325" cy="1225550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FFE3876-756B-3597-8536-3B381D5D31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/>
          <a:stretch/>
        </p:blipFill>
        <p:spPr>
          <a:xfrm>
            <a:off x="5114924" y="3166362"/>
            <a:ext cx="2288365" cy="1360370"/>
          </a:xfrm>
          <a:prstGeom prst="rect">
            <a:avLst/>
          </a:prstGeom>
        </p:spPr>
      </p:pic>
      <p:pic>
        <p:nvPicPr>
          <p:cNvPr id="21" name="Picture 20" descr="Two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F29BD19-2D93-8E94-24A4-E9B4C2394B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665" b="352"/>
          <a:stretch/>
        </p:blipFill>
        <p:spPr>
          <a:xfrm>
            <a:off x="5108315" y="1577085"/>
            <a:ext cx="2288365" cy="1586017"/>
          </a:xfrm>
          <a:prstGeom prst="rect">
            <a:avLst/>
          </a:prstGeom>
        </p:spPr>
      </p:pic>
      <p:pic>
        <p:nvPicPr>
          <p:cNvPr id="23" name="Picture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10271D-2479-2090-AA9A-DDA8B21EF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3340646"/>
            <a:ext cx="1778261" cy="1186086"/>
          </a:xfrm>
          <a:prstGeom prst="rect">
            <a:avLst/>
          </a:prstGeom>
        </p:spPr>
      </p:pic>
      <p:pic>
        <p:nvPicPr>
          <p:cNvPr id="29" name="Picture 28" descr="A couple of wome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8656510-83DC-E1A1-3AD1-C8E576FA8F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6"/>
          <a:stretch/>
        </p:blipFill>
        <p:spPr>
          <a:xfrm>
            <a:off x="1704408" y="3492164"/>
            <a:ext cx="1646418" cy="1036986"/>
          </a:xfrm>
          <a:prstGeom prst="rect">
            <a:avLst/>
          </a:prstGeom>
        </p:spPr>
      </p:pic>
      <p:pic>
        <p:nvPicPr>
          <p:cNvPr id="31" name="Picture 30" descr="A group of people holding tennis rackets&#10;&#10;Description automatically generated with medium confidence">
            <a:extLst>
              <a:ext uri="{FF2B5EF4-FFF2-40B4-BE49-F238E27FC236}">
                <a16:creationId xmlns:a16="http://schemas.microsoft.com/office/drawing/2014/main" id="{3697472F-ACE7-6702-B272-0CEABAC7CC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4" y="2170387"/>
            <a:ext cx="1770052" cy="1179747"/>
          </a:xfrm>
          <a:prstGeom prst="rect">
            <a:avLst/>
          </a:prstGeom>
        </p:spPr>
      </p:pic>
      <p:pic>
        <p:nvPicPr>
          <p:cNvPr id="33" name="Picture 3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A5E04C0-BB43-B3B1-8DB5-C324D4EAB4D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15560" r="11964" b="135"/>
          <a:stretch/>
        </p:blipFill>
        <p:spPr>
          <a:xfrm>
            <a:off x="1706008" y="2164955"/>
            <a:ext cx="1644818" cy="1336697"/>
          </a:xfrm>
          <a:prstGeom prst="rect">
            <a:avLst/>
          </a:prstGeom>
        </p:spPr>
      </p:pic>
      <p:pic>
        <p:nvPicPr>
          <p:cNvPr id="35" name="Picture 34" descr="A picture containing person, indoor, window, ceiling&#10;&#10;Description automatically generated">
            <a:extLst>
              <a:ext uri="{FF2B5EF4-FFF2-40B4-BE49-F238E27FC236}">
                <a16:creationId xmlns:a16="http://schemas.microsoft.com/office/drawing/2014/main" id="{6702F801-B1DF-EDC3-E5FB-D892FDC67D7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6884"/>
          <a:stretch/>
        </p:blipFill>
        <p:spPr>
          <a:xfrm>
            <a:off x="3039790" y="1225756"/>
            <a:ext cx="2073536" cy="977247"/>
          </a:xfrm>
          <a:prstGeom prst="rect">
            <a:avLst/>
          </a:prstGeom>
        </p:spPr>
      </p:pic>
      <p:pic>
        <p:nvPicPr>
          <p:cNvPr id="37" name="Picture 36" descr="A couple of women smiling&#10;&#10;Description automatically generated with low confidence">
            <a:extLst>
              <a:ext uri="{FF2B5EF4-FFF2-40B4-BE49-F238E27FC236}">
                <a16:creationId xmlns:a16="http://schemas.microsoft.com/office/drawing/2014/main" id="{926226A8-EE83-0A8E-7ACA-549B0FD7D88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-3161" r="6032"/>
          <a:stretch/>
        </p:blipFill>
        <p:spPr>
          <a:xfrm>
            <a:off x="1707608" y="1197820"/>
            <a:ext cx="1338793" cy="1002690"/>
          </a:xfrm>
          <a:prstGeom prst="rect">
            <a:avLst/>
          </a:prstGeom>
        </p:spPr>
      </p:pic>
      <p:pic>
        <p:nvPicPr>
          <p:cNvPr id="39" name="Picture 3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4A4D4A-3615-5EEB-6D7F-4E6BC14E74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391402"/>
            <a:ext cx="1706010" cy="1137340"/>
          </a:xfrm>
          <a:prstGeom prst="rect">
            <a:avLst/>
          </a:prstGeom>
        </p:spPr>
      </p:pic>
      <p:pic>
        <p:nvPicPr>
          <p:cNvPr id="41" name="Picture 40" descr="A picture containing outdoor, person, sky, tree&#10;&#10;Description automatically generated">
            <a:extLst>
              <a:ext uri="{FF2B5EF4-FFF2-40B4-BE49-F238E27FC236}">
                <a16:creationId xmlns:a16="http://schemas.microsoft.com/office/drawing/2014/main" id="{FF26436A-E928-23CA-2B1D-3D1F47770C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6"/>
          <a:stretch/>
        </p:blipFill>
        <p:spPr>
          <a:xfrm>
            <a:off x="0" y="2439851"/>
            <a:ext cx="1704408" cy="10026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B1DBB1-7CBE-353E-18E3-6CABF73C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84572"/>
            <a:ext cx="9144001" cy="90714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/>
              <a:t>W</a:t>
            </a:r>
            <a:r>
              <a:rPr lang="en-US" sz="4000" b="1" dirty="0">
                <a:solidFill>
                  <a:schemeClr val="bg1"/>
                </a:solidFill>
              </a:rPr>
              <a:t>elcome to the MTSU </a:t>
            </a:r>
            <a:r>
              <a:rPr lang="en-US" sz="4600" b="1" dirty="0">
                <a:solidFill>
                  <a:schemeClr val="bg1"/>
                </a:solidFill>
              </a:rPr>
              <a:t>Family</a:t>
            </a:r>
            <a:r>
              <a:rPr lang="en-US" sz="4000" b="1" dirty="0">
                <a:solidFill>
                  <a:schemeClr val="bg1"/>
                </a:solidFill>
              </a:rPr>
              <a:t>!</a:t>
            </a:r>
          </a:p>
          <a:p>
            <a:endParaRPr lang="en-US" dirty="0"/>
          </a:p>
        </p:txBody>
      </p:sp>
      <p:pic>
        <p:nvPicPr>
          <p:cNvPr id="43" name="Picture 42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4723E150-1935-2CDC-CD9B-E1D2C119CBB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7"/>
          <a:stretch/>
        </p:blipFill>
        <p:spPr>
          <a:xfrm>
            <a:off x="7403289" y="3498327"/>
            <a:ext cx="1739114" cy="103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5E121A-AF00-03D1-609C-7C3967912DDC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29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7973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4AA31-A469-B2EC-8EB8-03C5CB14223A}"/>
              </a:ext>
            </a:extLst>
          </p:cNvPr>
          <p:cNvSpPr txBox="1"/>
          <p:nvPr/>
        </p:nvSpPr>
        <p:spPr>
          <a:xfrm>
            <a:off x="-9525" y="196552"/>
            <a:ext cx="916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How do we use your membership fees?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BABF1-3945-AE9D-EB48-09C6016E3B43}"/>
              </a:ext>
            </a:extLst>
          </p:cNvPr>
          <p:cNvSpPr txBox="1"/>
          <p:nvPr/>
        </p:nvSpPr>
        <p:spPr>
          <a:xfrm>
            <a:off x="350518" y="1644492"/>
            <a:ext cx="84429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66CC"/>
                </a:solidFill>
              </a:rPr>
              <a:t>To support and provide programming/opportunities FREE to students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6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6CC"/>
              </a:solidFill>
            </a:endParaRPr>
          </a:p>
          <a:p>
            <a:endParaRPr lang="en-US" sz="3200" dirty="0">
              <a:solidFill>
                <a:srgbClr val="0066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8980B3-AC36-777A-D37D-F9C0D2287E41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6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7973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697E42-40A8-566D-E53E-564751618E8A}"/>
              </a:ext>
            </a:extLst>
          </p:cNvPr>
          <p:cNvSpPr txBox="1"/>
          <p:nvPr/>
        </p:nvSpPr>
        <p:spPr>
          <a:xfrm>
            <a:off x="300037" y="160390"/>
            <a:ext cx="85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Events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A0727-CCAC-FB98-3CD7-BD6A464E2FC0}"/>
              </a:ext>
            </a:extLst>
          </p:cNvPr>
          <p:cNvSpPr txBox="1"/>
          <p:nvPr/>
        </p:nvSpPr>
        <p:spPr>
          <a:xfrm>
            <a:off x="5384961" y="1436439"/>
            <a:ext cx="3590535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solidFill>
                  <a:srgbClr val="0066CC"/>
                </a:solidFill>
              </a:rPr>
              <a:t>Co-sponsor events with S.P.A.R.E.</a:t>
            </a:r>
          </a:p>
          <a:p>
            <a:pPr lvl="1"/>
            <a:r>
              <a:rPr lang="en-US" sz="2400" b="1" dirty="0">
                <a:solidFill>
                  <a:srgbClr val="0066CC"/>
                </a:solidFill>
              </a:rPr>
              <a:t>(Student Programming and Raider Entertainment)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66CC"/>
                </a:solidFill>
              </a:rPr>
              <a:t>Valentine’s Day</a:t>
            </a:r>
            <a:endParaRPr lang="en-US" b="1" dirty="0">
              <a:solidFill>
                <a:srgbClr val="0066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solidFill>
                <a:srgbClr val="0066CC"/>
              </a:solidFill>
            </a:endParaRPr>
          </a:p>
        </p:txBody>
      </p:sp>
      <p:pic>
        <p:nvPicPr>
          <p:cNvPr id="13" name="Picture 12" descr="A group of people standing around a table with food and toys&#10;&#10;Description automatically generated">
            <a:extLst>
              <a:ext uri="{FF2B5EF4-FFF2-40B4-BE49-F238E27FC236}">
                <a16:creationId xmlns:a16="http://schemas.microsoft.com/office/drawing/2014/main" id="{5E795AA8-5361-A400-2589-94D2B37F8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0" y="1035224"/>
            <a:ext cx="3362137" cy="3375640"/>
          </a:xfrm>
          <a:prstGeom prst="rect">
            <a:avLst/>
          </a:prstGeom>
        </p:spPr>
      </p:pic>
      <p:pic>
        <p:nvPicPr>
          <p:cNvPr id="15" name="Picture 14" descr="A group of people sitting at a table with stuffed animals">
            <a:extLst>
              <a:ext uri="{FF2B5EF4-FFF2-40B4-BE49-F238E27FC236}">
                <a16:creationId xmlns:a16="http://schemas.microsoft.com/office/drawing/2014/main" id="{676496C8-63CA-F548-06AE-9B3801A5E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19" y="1648700"/>
            <a:ext cx="2595182" cy="25917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280187-88A7-290E-BFD4-F4BFC1C617BB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4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E5527D-C4CD-14A7-3F81-B5916D952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7973" y="1269649"/>
            <a:ext cx="4988054" cy="3131832"/>
          </a:xfrm>
          <a:prstGeom prst="rect">
            <a:avLst/>
          </a:prstGeom>
        </p:spPr>
      </p:pic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9FEDFC9C-252E-5C8B-DE1E-BCECD24C095B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pic>
        <p:nvPicPr>
          <p:cNvPr id="2050" name="Picture 2" descr="May be an image of 5 people and text">
            <a:extLst>
              <a:ext uri="{FF2B5EF4-FFF2-40B4-BE49-F238E27FC236}">
                <a16:creationId xmlns:a16="http://schemas.microsoft.com/office/drawing/2014/main" id="{1AD8B980-8996-7287-1593-4FFD9941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4" y="1002949"/>
            <a:ext cx="3926206" cy="294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holding a pumpkin&#10;&#10;Description automatically generated">
            <a:extLst>
              <a:ext uri="{FF2B5EF4-FFF2-40B4-BE49-F238E27FC236}">
                <a16:creationId xmlns:a16="http://schemas.microsoft.com/office/drawing/2014/main" id="{7B5FE15A-7371-CFBF-50C7-4556750ED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82" y="2063785"/>
            <a:ext cx="1774608" cy="2366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C8F31-A446-2D7A-7CA9-CF8A8E7B2AD1}"/>
              </a:ext>
            </a:extLst>
          </p:cNvPr>
          <p:cNvSpPr txBox="1"/>
          <p:nvPr/>
        </p:nvSpPr>
        <p:spPr>
          <a:xfrm>
            <a:off x="5037667" y="1639280"/>
            <a:ext cx="3926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0066CC"/>
                </a:solidFill>
              </a:rPr>
              <a:t>Co-sponsor events with S.P.A.R.E.</a:t>
            </a:r>
          </a:p>
          <a:p>
            <a:pPr lvl="1"/>
            <a:r>
              <a:rPr lang="en-US" sz="2400" b="1" dirty="0">
                <a:solidFill>
                  <a:srgbClr val="0066CC"/>
                </a:solidFill>
              </a:rPr>
              <a:t>(Student Programming and Raider Entertainment)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66CC"/>
                </a:solidFill>
              </a:rPr>
              <a:t>Pumpkin Painting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3402-1D23-DBEA-3D26-4C73E1F14C5A}"/>
              </a:ext>
            </a:extLst>
          </p:cNvPr>
          <p:cNvSpPr txBox="1"/>
          <p:nvPr/>
        </p:nvSpPr>
        <p:spPr>
          <a:xfrm>
            <a:off x="300037" y="160390"/>
            <a:ext cx="85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Events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B33055-AA37-CC31-C7DC-BE6FEC6839BD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89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3609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697E42-40A8-566D-E53E-564751618E8A}"/>
              </a:ext>
            </a:extLst>
          </p:cNvPr>
          <p:cNvSpPr txBox="1"/>
          <p:nvPr/>
        </p:nvSpPr>
        <p:spPr>
          <a:xfrm>
            <a:off x="300037" y="160390"/>
            <a:ext cx="85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Events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2AA3E-1650-7C11-FA68-6DE3A08C5F82}"/>
              </a:ext>
            </a:extLst>
          </p:cNvPr>
          <p:cNvSpPr txBox="1"/>
          <p:nvPr/>
        </p:nvSpPr>
        <p:spPr>
          <a:xfrm>
            <a:off x="3615329" y="1395561"/>
            <a:ext cx="52788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66CC"/>
                </a:solidFill>
              </a:rPr>
              <a:t>Thanksgiving Dinner</a:t>
            </a:r>
          </a:p>
          <a:p>
            <a:pPr lvl="1"/>
            <a:endParaRPr lang="en-US" sz="1400" b="1" dirty="0">
              <a:solidFill>
                <a:srgbClr val="0066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66CC"/>
                </a:solidFill>
              </a:rPr>
              <a:t>Held on Thanksgiving day for student staying on campus</a:t>
            </a:r>
          </a:p>
          <a:p>
            <a:pPr lvl="1"/>
            <a:endParaRPr lang="en-US" sz="2400" b="1" dirty="0">
              <a:solidFill>
                <a:srgbClr val="0066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66CC"/>
                </a:solidFill>
              </a:rPr>
              <a:t>Students that live both on and off campus are welcome to attend </a:t>
            </a:r>
            <a:endParaRPr lang="en-US" sz="2800" dirty="0">
              <a:solidFill>
                <a:srgbClr val="0066CC"/>
              </a:solidFill>
            </a:endParaRPr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7B7D5DC-75F2-CCED-7489-11AF453DC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8" b="12794"/>
          <a:stretch/>
        </p:blipFill>
        <p:spPr>
          <a:xfrm>
            <a:off x="324731" y="967703"/>
            <a:ext cx="2981035" cy="2368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20D15-C8DB-FD4B-441F-8236598DB7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r="6301"/>
          <a:stretch/>
        </p:blipFill>
        <p:spPr>
          <a:xfrm rot="5400000">
            <a:off x="1797733" y="2533733"/>
            <a:ext cx="2016339" cy="17567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5FCADF-75EC-3163-8FAC-912F67D510C4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57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ogo for a student food park&#10;&#10;Description automatically generated">
            <a:extLst>
              <a:ext uri="{FF2B5EF4-FFF2-40B4-BE49-F238E27FC236}">
                <a16:creationId xmlns:a16="http://schemas.microsoft.com/office/drawing/2014/main" id="{ABF6BA97-2F9B-D19E-5B7F-FA108CF56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33" y="2973635"/>
            <a:ext cx="2954654" cy="1300048"/>
          </a:xfrm>
        </p:spPr>
      </p:pic>
      <p:pic>
        <p:nvPicPr>
          <p:cNvPr id="1028" name="Picture 4" descr="Largest ever donation to student food pantry - My Fraternity">
            <a:extLst>
              <a:ext uri="{FF2B5EF4-FFF2-40B4-BE49-F238E27FC236}">
                <a16:creationId xmlns:a16="http://schemas.microsoft.com/office/drawing/2014/main" id="{13D9C465-D954-FD33-5508-51131EBFC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5" b="12181"/>
          <a:stretch/>
        </p:blipFill>
        <p:spPr bwMode="auto">
          <a:xfrm>
            <a:off x="5714133" y="1280450"/>
            <a:ext cx="3010768" cy="15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82BEB73B-3D49-0B0B-731C-8237C4AE1D9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C59F7-7CA6-5DC5-4C95-7D0730044BB6}"/>
              </a:ext>
            </a:extLst>
          </p:cNvPr>
          <p:cNvSpPr txBox="1"/>
          <p:nvPr/>
        </p:nvSpPr>
        <p:spPr>
          <a:xfrm>
            <a:off x="300037" y="160390"/>
            <a:ext cx="85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Support</a:t>
            </a:r>
          </a:p>
        </p:txBody>
      </p:sp>
      <p:pic>
        <p:nvPicPr>
          <p:cNvPr id="8" name="Picture Placeholder 7" descr="A person in a mask standing in a store&#10;&#10;Description automatically generated">
            <a:extLst>
              <a:ext uri="{FF2B5EF4-FFF2-40B4-BE49-F238E27FC236}">
                <a16:creationId xmlns:a16="http://schemas.microsoft.com/office/drawing/2014/main" id="{2064BCCA-AD75-6895-7F81-6633377400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691" b="16691"/>
          <a:stretch/>
        </p:blipFill>
        <p:spPr>
          <a:xfrm>
            <a:off x="419099" y="1269649"/>
            <a:ext cx="5086588" cy="309515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AA5B6D-C233-102F-780E-D31F09B5F37D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3609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19050" y="-67854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F3BE197-5007-404C-2B0B-8B84F3C79595}"/>
              </a:ext>
            </a:extLst>
          </p:cNvPr>
          <p:cNvSpPr/>
          <p:nvPr/>
        </p:nvSpPr>
        <p:spPr>
          <a:xfrm>
            <a:off x="121339" y="1527322"/>
            <a:ext cx="8901322" cy="2874159"/>
          </a:xfrm>
          <a:prstGeom prst="roundRect">
            <a:avLst/>
          </a:prstGeom>
          <a:solidFill>
            <a:srgbClr val="0066CC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D8FF7-E048-3442-9DC0-B98FC4A8CE12}"/>
              </a:ext>
            </a:extLst>
          </p:cNvPr>
          <p:cNvSpPr txBox="1"/>
          <p:nvPr/>
        </p:nvSpPr>
        <p:spPr>
          <a:xfrm>
            <a:off x="2167017" y="182942"/>
            <a:ext cx="4609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How can I join?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1D06D-9420-F864-940E-2780EE1193F8}"/>
              </a:ext>
            </a:extLst>
          </p:cNvPr>
          <p:cNvSpPr txBox="1"/>
          <p:nvPr/>
        </p:nvSpPr>
        <p:spPr>
          <a:xfrm>
            <a:off x="722880" y="1581561"/>
            <a:ext cx="4775362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Calibri "/>
            </a:endParaRPr>
          </a:p>
          <a:p>
            <a:r>
              <a:rPr lang="en-US" sz="2800" b="1" u="sng" dirty="0">
                <a:solidFill>
                  <a:schemeClr val="bg1"/>
                </a:solidFill>
                <a:latin typeface="Calibri "/>
              </a:rPr>
              <a:t>Join today at Orientation: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 "/>
              </a:rPr>
              <a:t>Use QR Code and join online.  Your Welcome Kit can be picked up in the express line at Meet MT</a:t>
            </a:r>
          </a:p>
          <a:p>
            <a:endParaRPr lang="en-US" sz="2800" dirty="0">
              <a:solidFill>
                <a:schemeClr val="bg1"/>
              </a:solidFill>
              <a:latin typeface="Calibri "/>
            </a:endParaRPr>
          </a:p>
          <a:p>
            <a:endParaRPr lang="en-US" sz="2800" dirty="0">
              <a:solidFill>
                <a:schemeClr val="bg1"/>
              </a:solidFill>
              <a:latin typeface="Calibri "/>
            </a:endParaRPr>
          </a:p>
          <a:p>
            <a:endParaRPr lang="en-US" sz="2800" dirty="0">
              <a:solidFill>
                <a:schemeClr val="bg1"/>
              </a:solidFill>
              <a:latin typeface="Calibri "/>
            </a:endParaRPr>
          </a:p>
          <a:p>
            <a:endParaRPr lang="en-US" sz="2800" dirty="0">
              <a:solidFill>
                <a:schemeClr val="bg1"/>
              </a:solidFill>
              <a:latin typeface="Calibri "/>
            </a:endParaRPr>
          </a:p>
          <a:p>
            <a:pPr lvl="2"/>
            <a:endParaRPr lang="en-US" sz="2800" dirty="0">
              <a:solidFill>
                <a:schemeClr val="bg1"/>
              </a:solidFill>
              <a:latin typeface="Calibri 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005DF-B270-221C-3234-D1D34266B0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782" y="1798069"/>
            <a:ext cx="2407022" cy="23085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0C1F7-28A1-E512-545B-E510A7722BC5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44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3609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0" y="-20226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5A79E-32A0-F6F7-62D1-8450AC37C796}"/>
              </a:ext>
            </a:extLst>
          </p:cNvPr>
          <p:cNvSpPr txBox="1"/>
          <p:nvPr/>
        </p:nvSpPr>
        <p:spPr>
          <a:xfrm>
            <a:off x="2167017" y="182942"/>
            <a:ext cx="4609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How can I join?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B6B45690-1419-387F-9201-6CDB47FA0E41}"/>
              </a:ext>
            </a:extLst>
          </p:cNvPr>
          <p:cNvSpPr/>
          <p:nvPr/>
        </p:nvSpPr>
        <p:spPr>
          <a:xfrm>
            <a:off x="264539" y="1585779"/>
            <a:ext cx="8606193" cy="2750832"/>
          </a:xfrm>
          <a:prstGeom prst="roundRect">
            <a:avLst/>
          </a:prstGeom>
          <a:solidFill>
            <a:srgbClr val="0066CC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A5BCA-E524-0764-4958-70DDE730725B}"/>
              </a:ext>
            </a:extLst>
          </p:cNvPr>
          <p:cNvSpPr txBox="1"/>
          <p:nvPr/>
        </p:nvSpPr>
        <p:spPr>
          <a:xfrm>
            <a:off x="558336" y="1837810"/>
            <a:ext cx="8018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 "/>
              </a:rPr>
              <a:t>Fill out registration form &amp; pay membership fee at Yard Party Tent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 "/>
              </a:rPr>
              <a:t>We accept Visa, MasterCard, American Express, Discover, Checks, &amp; Cash</a:t>
            </a:r>
          </a:p>
          <a:p>
            <a:endParaRPr lang="en-US" sz="2000" dirty="0">
              <a:solidFill>
                <a:schemeClr val="bg1"/>
              </a:solidFill>
              <a:latin typeface="Calibri "/>
            </a:endParaRPr>
          </a:p>
          <a:p>
            <a:r>
              <a:rPr lang="en-US" sz="2200" b="1" dirty="0">
                <a:solidFill>
                  <a:schemeClr val="bg1"/>
                </a:solidFill>
                <a:latin typeface="Calibri "/>
              </a:rPr>
              <a:t>Join online anytime:</a:t>
            </a:r>
            <a:endParaRPr lang="en-US" sz="2200" dirty="0">
              <a:solidFill>
                <a:schemeClr val="bg1"/>
              </a:solidFill>
              <a:latin typeface="Calibri 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 "/>
              </a:rPr>
              <a:t>www.mtsu.edu/parents/join.php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 "/>
              </a:rPr>
              <a:t>Credit Card payments only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 "/>
              </a:rPr>
              <a:t>Welcome Kit will be mailed to you in 5-7 business days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43BE5-4C56-A9D4-FF28-5818D8DEF8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09" y="2657475"/>
            <a:ext cx="1422976" cy="13581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355E85-31B3-B8B4-D48A-FB6858D2D555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15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D1104-3B66-5F94-F1B9-6BF30C7724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20" b="24950"/>
          <a:stretch/>
        </p:blipFill>
        <p:spPr>
          <a:xfrm>
            <a:off x="0" y="-830561"/>
            <a:ext cx="9161029" cy="5419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C4030-3D6D-B044-85A0-7A9DD2BFA1F8}"/>
              </a:ext>
            </a:extLst>
          </p:cNvPr>
          <p:cNvSpPr txBox="1"/>
          <p:nvPr/>
        </p:nvSpPr>
        <p:spPr>
          <a:xfrm>
            <a:off x="1662112" y="1804451"/>
            <a:ext cx="5686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Calibri "/>
              </a:rPr>
              <a:t>Thank you for your support! </a:t>
            </a:r>
          </a:p>
          <a:p>
            <a:endParaRPr lang="en-US" sz="1600" dirty="0">
              <a:solidFill>
                <a:srgbClr val="0066CC"/>
              </a:solidFill>
              <a:latin typeface="Calibri "/>
            </a:endParaRPr>
          </a:p>
          <a:p>
            <a:r>
              <a:rPr lang="en-US" sz="1600" dirty="0">
                <a:solidFill>
                  <a:srgbClr val="0066CC"/>
                </a:solidFill>
                <a:latin typeface="Calibri "/>
              </a:rPr>
              <a:t>     </a:t>
            </a:r>
            <a:r>
              <a:rPr lang="en-US" sz="1600" u="sng" dirty="0">
                <a:solidFill>
                  <a:srgbClr val="0066CC"/>
                </a:solidFill>
                <a:latin typeface="Calibri "/>
              </a:rPr>
              <a:t>PFA Facebook Group</a:t>
            </a:r>
            <a:r>
              <a:rPr lang="en-US" sz="1600" dirty="0">
                <a:solidFill>
                  <a:srgbClr val="0066CC"/>
                </a:solidFill>
                <a:latin typeface="Calibri "/>
              </a:rPr>
              <a:t>: facebook.com/groups/MTSU.PFA</a:t>
            </a:r>
          </a:p>
          <a:p>
            <a:endParaRPr lang="en-US" sz="1600" dirty="0">
              <a:solidFill>
                <a:srgbClr val="0066CC"/>
              </a:solidFill>
              <a:latin typeface="Calibri "/>
            </a:endParaRPr>
          </a:p>
          <a:p>
            <a:r>
              <a:rPr lang="en-US" sz="1600" dirty="0">
                <a:solidFill>
                  <a:srgbClr val="0066CC"/>
                </a:solidFill>
                <a:latin typeface="Calibri "/>
              </a:rPr>
              <a:t>     </a:t>
            </a:r>
            <a:r>
              <a:rPr lang="en-US" sz="1600" u="sng" dirty="0">
                <a:solidFill>
                  <a:srgbClr val="0066CC"/>
                </a:solidFill>
                <a:latin typeface="Calibri "/>
              </a:rPr>
              <a:t>Website</a:t>
            </a:r>
            <a:r>
              <a:rPr lang="en-US" sz="1600" dirty="0">
                <a:solidFill>
                  <a:srgbClr val="0066CC"/>
                </a:solidFill>
                <a:latin typeface="Calibri "/>
              </a:rPr>
              <a:t>: mtsu.edu/parents</a:t>
            </a:r>
          </a:p>
          <a:p>
            <a:endParaRPr lang="en-US" sz="1600" dirty="0">
              <a:solidFill>
                <a:srgbClr val="0066CC"/>
              </a:solidFill>
              <a:latin typeface="Calibri "/>
            </a:endParaRPr>
          </a:p>
          <a:p>
            <a:r>
              <a:rPr lang="en-US" sz="1600" dirty="0">
                <a:solidFill>
                  <a:srgbClr val="0066CC"/>
                </a:solidFill>
                <a:latin typeface="Calibri "/>
              </a:rPr>
              <a:t>     </a:t>
            </a:r>
            <a:r>
              <a:rPr lang="en-US" sz="1600" dirty="0">
                <a:solidFill>
                  <a:srgbClr val="0066CC"/>
                </a:solidFill>
                <a:latin typeface="Calibri "/>
                <a:hlinkClick r:id="rId4"/>
              </a:rPr>
              <a:t>Email</a:t>
            </a:r>
            <a:r>
              <a:rPr lang="en-US" sz="1600" dirty="0">
                <a:solidFill>
                  <a:srgbClr val="0066CC"/>
                </a:solidFill>
                <a:latin typeface="Calibri "/>
              </a:rPr>
              <a:t>: parents@mtsu.edu </a:t>
            </a:r>
          </a:p>
          <a:p>
            <a:endParaRPr lang="en-US" sz="1600" dirty="0">
              <a:solidFill>
                <a:srgbClr val="0066CC"/>
              </a:solidFill>
              <a:latin typeface="Calibri "/>
            </a:endParaRPr>
          </a:p>
          <a:p>
            <a:r>
              <a:rPr lang="en-US" sz="1600" dirty="0">
                <a:solidFill>
                  <a:srgbClr val="0066CC"/>
                </a:solidFill>
                <a:latin typeface="Calibri "/>
              </a:rPr>
              <a:t>     </a:t>
            </a:r>
            <a:endParaRPr lang="en-US" sz="1400" dirty="0">
              <a:solidFill>
                <a:srgbClr val="0066CC"/>
              </a:solidFill>
              <a:latin typeface="Calibri 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8B8512-164B-84C8-5EDC-DF4A9A25D45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2951670"/>
            <a:ext cx="1528763" cy="14793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28D1B9-03C3-483D-351F-27F743510CC8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08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295F3439-4FFB-28BB-FC3E-38F8287E2155}"/>
              </a:ext>
            </a:extLst>
          </p:cNvPr>
          <p:cNvSpPr/>
          <p:nvPr/>
        </p:nvSpPr>
        <p:spPr>
          <a:xfrm>
            <a:off x="-50996" y="-15428"/>
            <a:ext cx="9245992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  </a:t>
            </a:r>
            <a:r>
              <a:rPr lang="en-US" sz="4800" dirty="0">
                <a:solidFill>
                  <a:schemeClr val="bg1"/>
                </a:solidFill>
                <a:latin typeface="Cooper Black" panose="0208090404030B020404" pitchFamily="18" charset="0"/>
              </a:rPr>
              <a:t>Parent Ponderings…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9D5E395-EA5D-0AF4-8CC0-2F02760A0C2C}"/>
              </a:ext>
            </a:extLst>
          </p:cNvPr>
          <p:cNvSpPr/>
          <p:nvPr/>
        </p:nvSpPr>
        <p:spPr>
          <a:xfrm>
            <a:off x="6084387" y="3219124"/>
            <a:ext cx="2039406" cy="1086002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oper Black" panose="0208090404030B020404" pitchFamily="18" charset="0"/>
              </a:rPr>
              <a:t>What about tutoring? 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F67C17F-BFBD-B859-BC54-C4D53046C36E}"/>
              </a:ext>
            </a:extLst>
          </p:cNvPr>
          <p:cNvSpPr/>
          <p:nvPr/>
        </p:nvSpPr>
        <p:spPr>
          <a:xfrm>
            <a:off x="6822841" y="251153"/>
            <a:ext cx="2021113" cy="1313674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oper Black" panose="0208090404030B020404" pitchFamily="18" charset="0"/>
              </a:rPr>
              <a:t>Who can help if they need support?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B280BF0-A851-5777-EEB0-C944941D2434}"/>
              </a:ext>
            </a:extLst>
          </p:cNvPr>
          <p:cNvSpPr/>
          <p:nvPr/>
        </p:nvSpPr>
        <p:spPr>
          <a:xfrm>
            <a:off x="7493297" y="1862902"/>
            <a:ext cx="1546056" cy="1086002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oper Black" panose="0208090404030B020404" pitchFamily="18" charset="0"/>
              </a:rPr>
              <a:t>What if they get sick?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B2E0822-F3E8-3157-C753-C02ADBD2AFA2}"/>
              </a:ext>
            </a:extLst>
          </p:cNvPr>
          <p:cNvSpPr/>
          <p:nvPr/>
        </p:nvSpPr>
        <p:spPr>
          <a:xfrm>
            <a:off x="5379555" y="1780022"/>
            <a:ext cx="1893501" cy="1198214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oper Black" panose="0208090404030B020404" pitchFamily="18" charset="0"/>
              </a:rPr>
              <a:t>How is parking on campus?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73230-A11A-E6DB-E37D-6ADFDBAD5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6" y="1526280"/>
            <a:ext cx="4194247" cy="277884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2B6D033-E9DF-D90A-3612-69B7DF8C16E6}"/>
              </a:ext>
            </a:extLst>
          </p:cNvPr>
          <p:cNvSpPr/>
          <p:nvPr/>
        </p:nvSpPr>
        <p:spPr>
          <a:xfrm>
            <a:off x="3714363" y="1122244"/>
            <a:ext cx="1820182" cy="1086002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oper Black" panose="0208090404030B020404" pitchFamily="18" charset="0"/>
              </a:rPr>
              <a:t>Do you feel safe on campus?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2E046D4F-A5CD-D61D-02F7-FB1F8F2C5A54}"/>
              </a:ext>
            </a:extLst>
          </p:cNvPr>
          <p:cNvSpPr/>
          <p:nvPr/>
        </p:nvSpPr>
        <p:spPr>
          <a:xfrm>
            <a:off x="3763707" y="2948904"/>
            <a:ext cx="2146070" cy="1249671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oper Black" panose="0208090404030B020404" pitchFamily="18" charset="0"/>
              </a:rPr>
              <a:t>How does my student get involved?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ADE48-37D4-EF87-898F-167010EAF7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99" y="4617417"/>
            <a:ext cx="1048528" cy="10067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BC45EF-1E68-FE78-2E0A-4286E3CC1559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83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C946D-6452-064A-1221-AC4C29AC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20"/>
            <a:ext cx="9144000" cy="802800"/>
          </a:xfrm>
        </p:spPr>
        <p:txBody>
          <a:bodyPr/>
          <a:lstStyle/>
          <a:p>
            <a:r>
              <a:rPr lang="en-US" dirty="0"/>
              <a:t>Important Resources (Take a Photo)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767354-72D8-433C-8BB5-04A595DB4B90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blue and white text&#10;&#10;AI-generated content may be incorrect.">
            <a:extLst>
              <a:ext uri="{FF2B5EF4-FFF2-40B4-BE49-F238E27FC236}">
                <a16:creationId xmlns:a16="http://schemas.microsoft.com/office/drawing/2014/main" id="{BB35E7FD-2811-C61C-1119-4DDAEC79E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480"/>
            <a:ext cx="9144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377946" y="1515022"/>
            <a:ext cx="4750511" cy="2982687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313B60-7C15-5606-A915-05F2F1C2521D}"/>
              </a:ext>
            </a:extLst>
          </p:cNvPr>
          <p:cNvSpPr txBox="1"/>
          <p:nvPr/>
        </p:nvSpPr>
        <p:spPr>
          <a:xfrm>
            <a:off x="285748" y="67082"/>
            <a:ext cx="85439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Why should I join the MTSU Parent &amp; 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</a:rPr>
              <a:t>Family Association (PFA)?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C27ED-28A0-265A-9AE7-6E1A169D7F73}"/>
              </a:ext>
            </a:extLst>
          </p:cNvPr>
          <p:cNvSpPr txBox="1"/>
          <p:nvPr/>
        </p:nvSpPr>
        <p:spPr>
          <a:xfrm>
            <a:off x="234497" y="1427147"/>
            <a:ext cx="9037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66CC"/>
                </a:solidFill>
                <a:cs typeface="DiMurphic" panose="02000504000000020004" pitchFamily="2" charset="0"/>
              </a:rPr>
              <a:t>We want to support the families of our students by: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D1E5E-1EB0-3450-F39D-49C51689C55A}"/>
              </a:ext>
            </a:extLst>
          </p:cNvPr>
          <p:cNvSpPr txBox="1"/>
          <p:nvPr/>
        </p:nvSpPr>
        <p:spPr>
          <a:xfrm>
            <a:off x="285748" y="1933908"/>
            <a:ext cx="5853795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CC"/>
                </a:solidFill>
                <a:cs typeface="DiMurphic" panose="02000504000000020004" pitchFamily="2" charset="0"/>
              </a:rPr>
              <a:t>Sharing information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CC"/>
                </a:solidFill>
                <a:cs typeface="DiMurphic" panose="02000504000000020004" pitchFamily="2" charset="0"/>
              </a:rPr>
              <a:t>Serving as a point-of-contact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CC"/>
                </a:solidFill>
                <a:cs typeface="DiMurphic" panose="02000504000000020004" pitchFamily="2" charset="0"/>
              </a:rPr>
              <a:t>Offering memorable experiences through our events (such as Fall Family Weekend, Nov. 7-8)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CC"/>
                </a:solidFill>
                <a:cs typeface="DiMurphic" panose="02000504000000020004" pitchFamily="2" charset="0"/>
              </a:rPr>
              <a:t>Networking with other families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C6007-FC4C-B070-497C-411202D57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1" t="2892" r="9572" b="56640"/>
          <a:stretch/>
        </p:blipFill>
        <p:spPr>
          <a:xfrm>
            <a:off x="4974346" y="2022582"/>
            <a:ext cx="2330393" cy="870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C25CE9-854B-3221-3913-D7802ABBB9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02" b="4502"/>
          <a:stretch/>
        </p:blipFill>
        <p:spPr>
          <a:xfrm>
            <a:off x="5752730" y="3211709"/>
            <a:ext cx="1410070" cy="104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563C9-9878-A0C0-9A00-E719C900D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37" y="2325050"/>
            <a:ext cx="1180336" cy="1773318"/>
          </a:xfrm>
          <a:prstGeom prst="rect">
            <a:avLst/>
          </a:prstGeom>
          <a:ln w="57150">
            <a:solidFill>
              <a:srgbClr val="0066FF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5FBCC9-BE20-84FB-0C6E-3076EFC31DD2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72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7973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03F58-4325-835E-5E6D-4E849DA68F8D}"/>
              </a:ext>
            </a:extLst>
          </p:cNvPr>
          <p:cNvSpPr txBox="1"/>
          <p:nvPr/>
        </p:nvSpPr>
        <p:spPr>
          <a:xfrm>
            <a:off x="831691" y="160390"/>
            <a:ext cx="748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PFA Membership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030C64-5AE4-A23E-89A4-E2DE3070CB43}"/>
              </a:ext>
            </a:extLst>
          </p:cNvPr>
          <p:cNvSpPr txBox="1"/>
          <p:nvPr/>
        </p:nvSpPr>
        <p:spPr>
          <a:xfrm>
            <a:off x="719267" y="1888003"/>
            <a:ext cx="770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CC"/>
                </a:solidFill>
              </a:rPr>
              <a:t>Annual Membership ($30/year)</a:t>
            </a:r>
          </a:p>
          <a:p>
            <a:pPr algn="ctr"/>
            <a:endParaRPr lang="en-US" sz="4000" b="1" dirty="0">
              <a:solidFill>
                <a:srgbClr val="0066CC"/>
              </a:solidFill>
            </a:endParaRPr>
          </a:p>
          <a:p>
            <a:pPr algn="ctr"/>
            <a:r>
              <a:rPr lang="en-US" sz="4000" b="1" dirty="0">
                <a:solidFill>
                  <a:srgbClr val="0066CC"/>
                </a:solidFill>
              </a:rPr>
              <a:t>Lifetime Membership ($60 total)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4D4A21-C3F7-8D97-F7DE-C9F59DAD9D75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7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7973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9388F-DFA3-A7A9-65CB-80D479054921}"/>
              </a:ext>
            </a:extLst>
          </p:cNvPr>
          <p:cNvSpPr txBox="1"/>
          <p:nvPr/>
        </p:nvSpPr>
        <p:spPr>
          <a:xfrm>
            <a:off x="372395" y="233498"/>
            <a:ext cx="85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Annual Membership 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F8C69-DD77-20E2-53EB-EC6F6D945EE7}"/>
              </a:ext>
            </a:extLst>
          </p:cNvPr>
          <p:cNvSpPr txBox="1"/>
          <p:nvPr/>
        </p:nvSpPr>
        <p:spPr>
          <a:xfrm>
            <a:off x="372395" y="1634668"/>
            <a:ext cx="8142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66CC"/>
                </a:solidFill>
              </a:rPr>
              <a:t>Annual Membership MUST be renewed each year to stay a member of the association- $30</a:t>
            </a:r>
          </a:p>
          <a:p>
            <a:endParaRPr lang="en-US" sz="2000" i="1" dirty="0">
              <a:solidFill>
                <a:srgbClr val="0066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66CC"/>
                </a:solidFill>
              </a:rPr>
              <a:t>Welcome Kit </a:t>
            </a:r>
            <a:r>
              <a:rPr lang="en-US" sz="2000" dirty="0">
                <a:solidFill>
                  <a:srgbClr val="0066CC"/>
                </a:solidFill>
              </a:rPr>
              <a:t>(receive at Orientation or mailed to you)</a:t>
            </a:r>
          </a:p>
          <a:p>
            <a:endParaRPr lang="en-US" sz="2000" dirty="0">
              <a:solidFill>
                <a:srgbClr val="0066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66CC"/>
                </a:solidFill>
              </a:rPr>
              <a:t>Receive 10 </a:t>
            </a:r>
            <a:r>
              <a:rPr lang="en-US" sz="2000" i="1" dirty="0" err="1">
                <a:solidFill>
                  <a:srgbClr val="0066CC"/>
                </a:solidFill>
              </a:rPr>
              <a:t>eNewsletters</a:t>
            </a:r>
            <a:r>
              <a:rPr lang="en-US" sz="2000" i="1" dirty="0">
                <a:solidFill>
                  <a:srgbClr val="0066CC"/>
                </a:solidFill>
              </a:rPr>
              <a:t> – </a:t>
            </a:r>
            <a:r>
              <a:rPr lang="en-US" sz="2000" dirty="0">
                <a:solidFill>
                  <a:srgbClr val="0066CC"/>
                </a:solidFill>
              </a:rPr>
              <a:t>directly to your inbox (August-May)</a:t>
            </a:r>
          </a:p>
          <a:p>
            <a:endParaRPr lang="en-US" sz="2000" dirty="0">
              <a:solidFill>
                <a:srgbClr val="0066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66CC"/>
                </a:solidFill>
              </a:rPr>
              <a:t>Scholarship Opportunities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A1CFC2-124A-222B-1B40-7BD00A5125D3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58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7973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C761A-A79C-55A6-4151-D22E9911E308}"/>
              </a:ext>
            </a:extLst>
          </p:cNvPr>
          <p:cNvSpPr txBox="1"/>
          <p:nvPr/>
        </p:nvSpPr>
        <p:spPr>
          <a:xfrm>
            <a:off x="154039" y="206557"/>
            <a:ext cx="88359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>
                <a:solidFill>
                  <a:schemeClr val="bg1"/>
                </a:solidFill>
              </a:rPr>
              <a:t>Lifetime Membership Benefits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4BECB-302E-A2C2-35B5-3EEFD55252C1}"/>
              </a:ext>
            </a:extLst>
          </p:cNvPr>
          <p:cNvSpPr txBox="1"/>
          <p:nvPr/>
        </p:nvSpPr>
        <p:spPr>
          <a:xfrm>
            <a:off x="286416" y="1503196"/>
            <a:ext cx="8703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66CC"/>
                </a:solidFill>
              </a:rPr>
              <a:t>One time fee of $60 </a:t>
            </a:r>
            <a:r>
              <a:rPr lang="en-US" dirty="0">
                <a:solidFill>
                  <a:srgbClr val="0066CC"/>
                </a:solidFill>
              </a:rPr>
              <a:t>– membership valid for length that ANY of your students is enrolled at MTSU</a:t>
            </a:r>
          </a:p>
          <a:p>
            <a:endParaRPr lang="en-US" dirty="0">
              <a:solidFill>
                <a:srgbClr val="0066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66CC"/>
                </a:solidFill>
              </a:rPr>
              <a:t>Welcome Kit </a:t>
            </a:r>
            <a:r>
              <a:rPr lang="en-US" dirty="0">
                <a:solidFill>
                  <a:srgbClr val="0066CC"/>
                </a:solidFill>
              </a:rPr>
              <a:t>(receive at Orientation or mailed to you)</a:t>
            </a:r>
          </a:p>
          <a:p>
            <a:endParaRPr lang="en-US" dirty="0">
              <a:solidFill>
                <a:srgbClr val="0066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66CC"/>
                </a:solidFill>
              </a:rPr>
              <a:t>Proud PFA t-shirt </a:t>
            </a:r>
            <a:r>
              <a:rPr lang="en-US" dirty="0">
                <a:solidFill>
                  <a:srgbClr val="0066CC"/>
                </a:solidFill>
              </a:rPr>
              <a:t>– can purchase one additional for $5 </a:t>
            </a:r>
          </a:p>
          <a:p>
            <a:endParaRPr lang="en-US" dirty="0">
              <a:solidFill>
                <a:srgbClr val="0066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66CC"/>
                </a:solidFill>
              </a:rPr>
              <a:t>Receive 10 </a:t>
            </a:r>
            <a:r>
              <a:rPr lang="en-US" i="1" dirty="0" err="1">
                <a:solidFill>
                  <a:srgbClr val="0066CC"/>
                </a:solidFill>
              </a:rPr>
              <a:t>eNewsletters</a:t>
            </a:r>
            <a:r>
              <a:rPr lang="en-US" i="1" dirty="0">
                <a:solidFill>
                  <a:srgbClr val="0066CC"/>
                </a:solidFill>
              </a:rPr>
              <a:t> – </a:t>
            </a:r>
            <a:r>
              <a:rPr lang="en-US" dirty="0">
                <a:solidFill>
                  <a:srgbClr val="0066CC"/>
                </a:solidFill>
              </a:rPr>
              <a:t>directly to your inbox(August-May)</a:t>
            </a:r>
          </a:p>
          <a:p>
            <a:endParaRPr lang="en-US" dirty="0">
              <a:solidFill>
                <a:srgbClr val="0066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66CC"/>
                </a:solidFill>
              </a:rPr>
              <a:t>Scholarship Opportunities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8D2E2-FEF0-8523-52C6-93E616C151F4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7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01282" y="1228160"/>
            <a:ext cx="4806085" cy="30175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C9DB4B-62CF-055D-74DB-1178BA9C0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13838" r="2490" b="28446"/>
          <a:stretch/>
        </p:blipFill>
        <p:spPr bwMode="auto">
          <a:xfrm>
            <a:off x="6179127" y="1518722"/>
            <a:ext cx="2783215" cy="271325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F196F-B1EB-29D8-00E5-DF2869130449}"/>
              </a:ext>
            </a:extLst>
          </p:cNvPr>
          <p:cNvSpPr txBox="1"/>
          <p:nvPr/>
        </p:nvSpPr>
        <p:spPr>
          <a:xfrm>
            <a:off x="300037" y="212252"/>
            <a:ext cx="854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What’s included in the Welcome Kit?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03E3C57-78FC-F15A-90C4-B32D0C0A8F4E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173" y="1544266"/>
            <a:ext cx="986442" cy="1108953"/>
          </a:xfrm>
          <a:prstGeom prst="rect">
            <a:avLst/>
          </a:prstGeom>
          <a:ln w="38100" cap="sq">
            <a:solidFill>
              <a:srgbClr val="0066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xplosion 1 4">
            <a:extLst>
              <a:ext uri="{FF2B5EF4-FFF2-40B4-BE49-F238E27FC236}">
                <a16:creationId xmlns:a16="http://schemas.microsoft.com/office/drawing/2014/main" id="{FEBD0493-4F54-10A5-94C8-32D74FDD9853}"/>
              </a:ext>
            </a:extLst>
          </p:cNvPr>
          <p:cNvSpPr/>
          <p:nvPr/>
        </p:nvSpPr>
        <p:spPr>
          <a:xfrm>
            <a:off x="227656" y="1040293"/>
            <a:ext cx="1149746" cy="923408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292E7-64D2-4BB8-577A-C9C7856B9860}"/>
              </a:ext>
            </a:extLst>
          </p:cNvPr>
          <p:cNvSpPr txBox="1"/>
          <p:nvPr/>
        </p:nvSpPr>
        <p:spPr>
          <a:xfrm>
            <a:off x="386966" y="1284020"/>
            <a:ext cx="835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Koozies 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9E1CD436-9F68-84B7-B206-DF517DBD97B0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304" y="3331992"/>
            <a:ext cx="1135741" cy="1069415"/>
          </a:xfrm>
          <a:prstGeom prst="rect">
            <a:avLst/>
          </a:prstGeom>
          <a:ln w="38100" cap="sq">
            <a:solidFill>
              <a:srgbClr val="0066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Explosion 1 21">
            <a:extLst>
              <a:ext uri="{FF2B5EF4-FFF2-40B4-BE49-F238E27FC236}">
                <a16:creationId xmlns:a16="http://schemas.microsoft.com/office/drawing/2014/main" id="{D705DAFE-1685-E3CF-A324-E0ADAEBA3DEC}"/>
              </a:ext>
            </a:extLst>
          </p:cNvPr>
          <p:cNvSpPr/>
          <p:nvPr/>
        </p:nvSpPr>
        <p:spPr>
          <a:xfrm>
            <a:off x="32806" y="2694990"/>
            <a:ext cx="1135741" cy="1236535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810EC-2D58-D32D-4FCC-537DF3F5DC19}"/>
              </a:ext>
            </a:extLst>
          </p:cNvPr>
          <p:cNvSpPr txBox="1"/>
          <p:nvPr/>
        </p:nvSpPr>
        <p:spPr>
          <a:xfrm>
            <a:off x="153684" y="3038793"/>
            <a:ext cx="93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Laundry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Bag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BCA63319-75C4-EDB4-FBAF-915FD90A9094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" b="15731"/>
          <a:stretch/>
        </p:blipFill>
        <p:spPr bwMode="auto">
          <a:xfrm>
            <a:off x="2124894" y="3416739"/>
            <a:ext cx="1194146" cy="998148"/>
          </a:xfrm>
          <a:prstGeom prst="rect">
            <a:avLst/>
          </a:prstGeom>
          <a:ln w="38100" cap="sq">
            <a:solidFill>
              <a:srgbClr val="0066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Explosion 1 22">
            <a:extLst>
              <a:ext uri="{FF2B5EF4-FFF2-40B4-BE49-F238E27FC236}">
                <a16:creationId xmlns:a16="http://schemas.microsoft.com/office/drawing/2014/main" id="{C67D9526-CD4C-9F25-EDFE-A31E1F3F116B}"/>
              </a:ext>
            </a:extLst>
          </p:cNvPr>
          <p:cNvSpPr/>
          <p:nvPr/>
        </p:nvSpPr>
        <p:spPr>
          <a:xfrm>
            <a:off x="2700527" y="2857369"/>
            <a:ext cx="1514569" cy="1321563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A3710B-5EF7-E25C-90BA-5617496A2C1D}"/>
              </a:ext>
            </a:extLst>
          </p:cNvPr>
          <p:cNvSpPr txBox="1"/>
          <p:nvPr/>
        </p:nvSpPr>
        <p:spPr>
          <a:xfrm>
            <a:off x="2863722" y="3266293"/>
            <a:ext cx="1129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License Plate Frames 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293B40A0-EB24-7A9C-B744-EA6BA84DBBDF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1806" y="1698123"/>
            <a:ext cx="931155" cy="971038"/>
          </a:xfrm>
          <a:prstGeom prst="rect">
            <a:avLst/>
          </a:prstGeom>
          <a:ln w="38100" cap="sq">
            <a:solidFill>
              <a:srgbClr val="0066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Explosion 1 26">
            <a:extLst>
              <a:ext uri="{FF2B5EF4-FFF2-40B4-BE49-F238E27FC236}">
                <a16:creationId xmlns:a16="http://schemas.microsoft.com/office/drawing/2014/main" id="{B9876499-24EE-362B-0E65-7766CEA99625}"/>
              </a:ext>
            </a:extLst>
          </p:cNvPr>
          <p:cNvSpPr/>
          <p:nvPr/>
        </p:nvSpPr>
        <p:spPr>
          <a:xfrm>
            <a:off x="4450550" y="1262778"/>
            <a:ext cx="1123892" cy="959826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06B790-0E4D-A651-B1B6-31483A58E990}"/>
              </a:ext>
            </a:extLst>
          </p:cNvPr>
          <p:cNvSpPr txBox="1"/>
          <p:nvPr/>
        </p:nvSpPr>
        <p:spPr>
          <a:xfrm>
            <a:off x="4563382" y="1411433"/>
            <a:ext cx="91842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Buttons</a:t>
            </a:r>
          </a:p>
        </p:txBody>
      </p:sp>
      <p:sp>
        <p:nvSpPr>
          <p:cNvPr id="25" name="Explosion 1 39">
            <a:extLst>
              <a:ext uri="{FF2B5EF4-FFF2-40B4-BE49-F238E27FC236}">
                <a16:creationId xmlns:a16="http://schemas.microsoft.com/office/drawing/2014/main" id="{2642D22E-9531-E93A-CA8E-E07E1CA2F9BA}"/>
              </a:ext>
            </a:extLst>
          </p:cNvPr>
          <p:cNvSpPr/>
          <p:nvPr/>
        </p:nvSpPr>
        <p:spPr>
          <a:xfrm>
            <a:off x="7345216" y="3287920"/>
            <a:ext cx="1717938" cy="1241352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Proud PFA  t-shirt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159CDA-FA88-7333-116D-862DAE60115A}"/>
              </a:ext>
            </a:extLst>
          </p:cNvPr>
          <p:cNvSpPr txBox="1"/>
          <p:nvPr/>
        </p:nvSpPr>
        <p:spPr>
          <a:xfrm>
            <a:off x="6197010" y="1210884"/>
            <a:ext cx="2828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T-shirt for Lifetime Membership only </a:t>
            </a:r>
          </a:p>
        </p:txBody>
      </p:sp>
      <p:sp>
        <p:nvSpPr>
          <p:cNvPr id="31" name="Explosion 1 28">
            <a:extLst>
              <a:ext uri="{FF2B5EF4-FFF2-40B4-BE49-F238E27FC236}">
                <a16:creationId xmlns:a16="http://schemas.microsoft.com/office/drawing/2014/main" id="{04B00423-ED7A-F503-7B5D-430E8A4DB3C9}"/>
              </a:ext>
            </a:extLst>
          </p:cNvPr>
          <p:cNvSpPr/>
          <p:nvPr/>
        </p:nvSpPr>
        <p:spPr>
          <a:xfrm>
            <a:off x="5701669" y="3481765"/>
            <a:ext cx="1599587" cy="1340759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948383-49B1-9007-0153-48A246D1EA84}"/>
              </a:ext>
            </a:extLst>
          </p:cNvPr>
          <p:cNvSpPr txBox="1"/>
          <p:nvPr/>
        </p:nvSpPr>
        <p:spPr>
          <a:xfrm>
            <a:off x="5894409" y="3848844"/>
            <a:ext cx="1179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PFA Clear Stadium Tote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FA75C55-E46F-5B3D-4478-4542A92CC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9023"/>
          <a:stretch/>
        </p:blipFill>
        <p:spPr bwMode="auto">
          <a:xfrm>
            <a:off x="1514092" y="1510807"/>
            <a:ext cx="1104905" cy="1023655"/>
          </a:xfrm>
          <a:prstGeom prst="rect">
            <a:avLst/>
          </a:prstGeom>
          <a:noFill/>
          <a:ln w="57150">
            <a:solidFill>
              <a:srgbClr val="0066B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xplosion 1 27">
            <a:extLst>
              <a:ext uri="{FF2B5EF4-FFF2-40B4-BE49-F238E27FC236}">
                <a16:creationId xmlns:a16="http://schemas.microsoft.com/office/drawing/2014/main" id="{6E354760-78E8-B8E5-CA42-A53EC7D19E61}"/>
              </a:ext>
            </a:extLst>
          </p:cNvPr>
          <p:cNvSpPr/>
          <p:nvPr/>
        </p:nvSpPr>
        <p:spPr>
          <a:xfrm>
            <a:off x="1386884" y="2264881"/>
            <a:ext cx="1579298" cy="1132531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7BC843-D062-50B1-6ADD-A32164C044A4}"/>
              </a:ext>
            </a:extLst>
          </p:cNvPr>
          <p:cNvSpPr txBox="1"/>
          <p:nvPr/>
        </p:nvSpPr>
        <p:spPr>
          <a:xfrm>
            <a:off x="1641300" y="2536322"/>
            <a:ext cx="1104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Notebook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&amp; Ink Pen </a:t>
            </a:r>
          </a:p>
        </p:txBody>
      </p:sp>
      <p:pic>
        <p:nvPicPr>
          <p:cNvPr id="30" name="Picture 29" descr="A blue fan with a white logo&#10;&#10;Description automatically generated">
            <a:extLst>
              <a:ext uri="{FF2B5EF4-FFF2-40B4-BE49-F238E27FC236}">
                <a16:creationId xmlns:a16="http://schemas.microsoft.com/office/drawing/2014/main" id="{E04938D3-028A-B4D3-FD02-E41B4502C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34" y="1681273"/>
            <a:ext cx="1110691" cy="1110691"/>
          </a:xfrm>
          <a:prstGeom prst="rect">
            <a:avLst/>
          </a:prstGeom>
          <a:ln w="57150">
            <a:solidFill>
              <a:srgbClr val="0066B9"/>
            </a:solidFill>
          </a:ln>
        </p:spPr>
      </p:pic>
      <p:sp>
        <p:nvSpPr>
          <p:cNvPr id="19" name="Explosion 1 23">
            <a:extLst>
              <a:ext uri="{FF2B5EF4-FFF2-40B4-BE49-F238E27FC236}">
                <a16:creationId xmlns:a16="http://schemas.microsoft.com/office/drawing/2014/main" id="{81CD31E1-9867-7530-541D-A2951A33A7C0}"/>
              </a:ext>
            </a:extLst>
          </p:cNvPr>
          <p:cNvSpPr/>
          <p:nvPr/>
        </p:nvSpPr>
        <p:spPr>
          <a:xfrm>
            <a:off x="2661436" y="1075986"/>
            <a:ext cx="1215073" cy="1183567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F39C99-EF8B-410F-B8E7-98897F86E892}"/>
              </a:ext>
            </a:extLst>
          </p:cNvPr>
          <p:cNvSpPr txBox="1"/>
          <p:nvPr/>
        </p:nvSpPr>
        <p:spPr>
          <a:xfrm>
            <a:off x="2779140" y="1429390"/>
            <a:ext cx="9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Handheld Fan</a:t>
            </a:r>
          </a:p>
        </p:txBody>
      </p:sp>
      <p:pic>
        <p:nvPicPr>
          <p:cNvPr id="35" name="Picture 34" descr="A blue and black business card&#10;&#10;Description automatically generated">
            <a:extLst>
              <a:ext uri="{FF2B5EF4-FFF2-40B4-BE49-F238E27FC236}">
                <a16:creationId xmlns:a16="http://schemas.microsoft.com/office/drawing/2014/main" id="{25632F1F-ADC7-735F-5507-DDDB394B64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16" y="3331992"/>
            <a:ext cx="1089436" cy="1089436"/>
          </a:xfrm>
          <a:prstGeom prst="rect">
            <a:avLst/>
          </a:prstGeom>
          <a:ln w="57150">
            <a:solidFill>
              <a:srgbClr val="0066B9"/>
            </a:solidFill>
          </a:ln>
        </p:spPr>
      </p:pic>
      <p:sp>
        <p:nvSpPr>
          <p:cNvPr id="28" name="Explosion 1 25">
            <a:extLst>
              <a:ext uri="{FF2B5EF4-FFF2-40B4-BE49-F238E27FC236}">
                <a16:creationId xmlns:a16="http://schemas.microsoft.com/office/drawing/2014/main" id="{7C7663EA-85BA-9927-B8EE-47E01470FAFF}"/>
              </a:ext>
            </a:extLst>
          </p:cNvPr>
          <p:cNvSpPr/>
          <p:nvPr/>
        </p:nvSpPr>
        <p:spPr>
          <a:xfrm>
            <a:off x="4786837" y="2591949"/>
            <a:ext cx="1291478" cy="1256895"/>
          </a:xfrm>
          <a:prstGeom prst="irregularSeal1">
            <a:avLst/>
          </a:prstGeom>
          <a:solidFill>
            <a:srgbClr val="00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28BCAB-5186-E344-226F-B0F052856E0B}"/>
              </a:ext>
            </a:extLst>
          </p:cNvPr>
          <p:cNvSpPr txBox="1"/>
          <p:nvPr/>
        </p:nvSpPr>
        <p:spPr>
          <a:xfrm>
            <a:off x="4974511" y="2928728"/>
            <a:ext cx="97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Resource Magnet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BF253-0D87-0474-0F56-DB0927A62AAD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5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7973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40"/>
            <a:ext cx="9163050" cy="1591789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B7E3C-70F1-1B52-7500-74340418B834}"/>
              </a:ext>
            </a:extLst>
          </p:cNvPr>
          <p:cNvSpPr txBox="1"/>
          <p:nvPr/>
        </p:nvSpPr>
        <p:spPr>
          <a:xfrm>
            <a:off x="294013" y="102991"/>
            <a:ext cx="8543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Very Important Parent (VIP)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Discount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D2F0C-0A64-4AFD-3E26-F26B7073AFFB}"/>
              </a:ext>
            </a:extLst>
          </p:cNvPr>
          <p:cNvSpPr txBox="1"/>
          <p:nvPr/>
        </p:nvSpPr>
        <p:spPr>
          <a:xfrm>
            <a:off x="621229" y="1694780"/>
            <a:ext cx="42640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66CC"/>
                </a:solidFill>
              </a:rPr>
              <a:t>Includes discounts to local restaurants, bookstores, and businesses in the Murfreesboro </a:t>
            </a:r>
            <a:r>
              <a:rPr lang="en-US" sz="3200" dirty="0">
                <a:solidFill>
                  <a:srgbClr val="0066CC"/>
                </a:solidFill>
                <a:latin typeface="ZapfHumnst Dm BT" panose="020B0602050508020304" pitchFamily="34" charset="0"/>
              </a:rPr>
              <a:t>area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4712E1E-0B41-AE40-BCDE-2EF463563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49755">
            <a:off x="5466534" y="1629313"/>
            <a:ext cx="1373895" cy="2593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9E3ABCE-706B-74A2-EAF3-7C23FB6A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624">
            <a:off x="6859314" y="1718738"/>
            <a:ext cx="1375665" cy="259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CDD39A-79F6-FE54-9131-73EBC9D136B1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2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41BFD-783B-2668-9C5F-36108FDDF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5BDA30A-F075-651F-8743-1CC3A1F70798}"/>
              </a:ext>
            </a:extLst>
          </p:cNvPr>
          <p:cNvSpPr/>
          <p:nvPr/>
        </p:nvSpPr>
        <p:spPr>
          <a:xfrm>
            <a:off x="-32628" y="-31799"/>
            <a:ext cx="9252828" cy="856209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B9E16-2CEC-D941-32BE-FC98573EC35C}"/>
              </a:ext>
            </a:extLst>
          </p:cNvPr>
          <p:cNvSpPr txBox="1"/>
          <p:nvPr/>
        </p:nvSpPr>
        <p:spPr>
          <a:xfrm>
            <a:off x="297553" y="2791"/>
            <a:ext cx="854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VIP Discount Card</a:t>
            </a:r>
          </a:p>
        </p:txBody>
      </p:sp>
      <p:pic>
        <p:nvPicPr>
          <p:cNvPr id="1026" name="Picture 2" descr="Donut Country">
            <a:extLst>
              <a:ext uri="{FF2B5EF4-FFF2-40B4-BE49-F238E27FC236}">
                <a16:creationId xmlns:a16="http://schemas.microsoft.com/office/drawing/2014/main" id="{7DC815DE-657E-B627-B4C1-A66064EF2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29909" r="5911" b="25726"/>
          <a:stretch/>
        </p:blipFill>
        <p:spPr bwMode="auto">
          <a:xfrm>
            <a:off x="73933" y="1448491"/>
            <a:ext cx="1910444" cy="9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Dance Clubs of Murfreesboro">
            <a:extLst>
              <a:ext uri="{FF2B5EF4-FFF2-40B4-BE49-F238E27FC236}">
                <a16:creationId xmlns:a16="http://schemas.microsoft.com/office/drawing/2014/main" id="{396A4858-5082-04DB-6720-A268695E2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5"/>
          <a:stretch/>
        </p:blipFill>
        <p:spPr bwMode="auto">
          <a:xfrm>
            <a:off x="233304" y="2466688"/>
            <a:ext cx="1572885" cy="12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Krystal Company® Honors Their Legacy Partners">
            <a:extLst>
              <a:ext uri="{FF2B5EF4-FFF2-40B4-BE49-F238E27FC236}">
                <a16:creationId xmlns:a16="http://schemas.microsoft.com/office/drawing/2014/main" id="{AF628507-AA98-F01E-1B8B-3E3399F3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40" y="2170217"/>
            <a:ext cx="844575" cy="7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me | StorPlace Self-Storage">
            <a:extLst>
              <a:ext uri="{FF2B5EF4-FFF2-40B4-BE49-F238E27FC236}">
                <a16:creationId xmlns:a16="http://schemas.microsoft.com/office/drawing/2014/main" id="{6D14C87C-61FD-7187-A8B2-6B1A26AC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84" y="3847170"/>
            <a:ext cx="1855844" cy="61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enn Station (restaurant) - Wikipedia">
            <a:extLst>
              <a:ext uri="{FF2B5EF4-FFF2-40B4-BE49-F238E27FC236}">
                <a16:creationId xmlns:a16="http://schemas.microsoft.com/office/drawing/2014/main" id="{030A0EFE-38A4-CBCD-3081-4B2D5AFE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77" y="712829"/>
            <a:ext cx="1153028" cy="56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he Boulevard Bar &amp; Grille 2154 Middle Tennessee Boulevard | Toast">
            <a:extLst>
              <a:ext uri="{FF2B5EF4-FFF2-40B4-BE49-F238E27FC236}">
                <a16:creationId xmlns:a16="http://schemas.microsoft.com/office/drawing/2014/main" id="{29A09492-4F6C-5684-8A14-1EAAE8EF8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34739"/>
          <a:stretch/>
        </p:blipFill>
        <p:spPr bwMode="auto">
          <a:xfrm>
            <a:off x="179259" y="891997"/>
            <a:ext cx="1808291" cy="5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Greek Food - Murfreesboro, TN - Kitchen Way Gyro Deli">
            <a:extLst>
              <a:ext uri="{FF2B5EF4-FFF2-40B4-BE49-F238E27FC236}">
                <a16:creationId xmlns:a16="http://schemas.microsoft.com/office/drawing/2014/main" id="{A05D6530-3792-F97E-27BB-98DB2474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66" y="3739175"/>
            <a:ext cx="1636665" cy="7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apper Owl Coffee Pub &amp; Bakery">
            <a:extLst>
              <a:ext uri="{FF2B5EF4-FFF2-40B4-BE49-F238E27FC236}">
                <a16:creationId xmlns:a16="http://schemas.microsoft.com/office/drawing/2014/main" id="{13D17FBB-B2BA-0F56-47B1-69BF74DA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39" y="2272321"/>
            <a:ext cx="1032471" cy="10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he Happy Book Stack Bookshop">
            <a:extLst>
              <a:ext uri="{FF2B5EF4-FFF2-40B4-BE49-F238E27FC236}">
                <a16:creationId xmlns:a16="http://schemas.microsoft.com/office/drawing/2014/main" id="{7FFE6B36-FA2E-AAAD-E614-775D2D15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69" y="2814187"/>
            <a:ext cx="1951808" cy="56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Original HoneyBaked Ham | Pearland Town Center">
            <a:extLst>
              <a:ext uri="{FF2B5EF4-FFF2-40B4-BE49-F238E27FC236}">
                <a16:creationId xmlns:a16="http://schemas.microsoft.com/office/drawing/2014/main" id="{35A9757B-6BCB-8F25-CA62-8A951F91E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46" y="3694907"/>
            <a:ext cx="1796819" cy="78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| Veterinary Associates of Murfreesboro | Murfreesboro">
            <a:extLst>
              <a:ext uri="{FF2B5EF4-FFF2-40B4-BE49-F238E27FC236}">
                <a16:creationId xmlns:a16="http://schemas.microsoft.com/office/drawing/2014/main" id="{EEEDD02E-327F-9453-C457-0665D213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" y="3565941"/>
            <a:ext cx="2282135" cy="87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Bar Louie | Murfreesboro | The Avenue Murfreesboro">
            <a:extLst>
              <a:ext uri="{FF2B5EF4-FFF2-40B4-BE49-F238E27FC236}">
                <a16:creationId xmlns:a16="http://schemas.microsoft.com/office/drawing/2014/main" id="{E2561FE6-E7B5-EBE6-0FE9-A0DF486A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5321" r="8181" b="7696"/>
          <a:stretch/>
        </p:blipFill>
        <p:spPr bwMode="auto">
          <a:xfrm>
            <a:off x="6428082" y="2062024"/>
            <a:ext cx="1488634" cy="7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Branches Recovery Centers (Branches Counseling Center)">
            <a:extLst>
              <a:ext uri="{FF2B5EF4-FFF2-40B4-BE49-F238E27FC236}">
                <a16:creationId xmlns:a16="http://schemas.microsoft.com/office/drawing/2014/main" id="{A3F2799B-6AE4-1005-263C-F1AB5775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44" y="4678680"/>
            <a:ext cx="1289445" cy="6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teapot with a logo&#10;&#10;AI-generated content may be incorrect.">
            <a:extLst>
              <a:ext uri="{FF2B5EF4-FFF2-40B4-BE49-F238E27FC236}">
                <a16:creationId xmlns:a16="http://schemas.microsoft.com/office/drawing/2014/main" id="{5D02EE0E-CBE1-3E57-54BE-C476B79BC3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5229" b="7982"/>
          <a:stretch/>
        </p:blipFill>
        <p:spPr>
          <a:xfrm>
            <a:off x="2089673" y="1089143"/>
            <a:ext cx="1198248" cy="946470"/>
          </a:xfrm>
          <a:prstGeom prst="rect">
            <a:avLst/>
          </a:prstGeom>
        </p:spPr>
      </p:pic>
      <p:pic>
        <p:nvPicPr>
          <p:cNvPr id="1044" name="Picture 20" descr="The Soda Shoppe — Tasty Table Event Catering">
            <a:extLst>
              <a:ext uri="{FF2B5EF4-FFF2-40B4-BE49-F238E27FC236}">
                <a16:creationId xmlns:a16="http://schemas.microsoft.com/office/drawing/2014/main" id="{E98E4439-6E05-F1E8-CCB0-CC62B453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82" y="3684959"/>
            <a:ext cx="794151" cy="7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Love's Pizza - Murfreesboro, TN - 1728 W Northfield Blvd - Hours, Menu,  Order">
            <a:extLst>
              <a:ext uri="{FF2B5EF4-FFF2-40B4-BE49-F238E27FC236}">
                <a16:creationId xmlns:a16="http://schemas.microsoft.com/office/drawing/2014/main" id="{818E83CE-1E41-8B0B-5A01-01AFE9F09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18" y="2857500"/>
            <a:ext cx="792240" cy="7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pooky's Pizza &amp; Grill - Murfreesboro, TN - 5995 Lebanon Rd - Hours, Menu,  Order">
            <a:extLst>
              <a:ext uri="{FF2B5EF4-FFF2-40B4-BE49-F238E27FC236}">
                <a16:creationId xmlns:a16="http://schemas.microsoft.com/office/drawing/2014/main" id="{E99B0CBA-BA54-BB8D-52ED-6DAC791C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94" y="1251470"/>
            <a:ext cx="1164636" cy="8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ometown Storage | Murfreesboro, TN | Advantage Mini Storage">
            <a:extLst>
              <a:ext uri="{FF2B5EF4-FFF2-40B4-BE49-F238E27FC236}">
                <a16:creationId xmlns:a16="http://schemas.microsoft.com/office/drawing/2014/main" id="{9594ED67-EA66-8A34-80AB-A1B90C16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179" y="3395263"/>
            <a:ext cx="1633584" cy="37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Bonefish Grill - Wikipedia">
            <a:extLst>
              <a:ext uri="{FF2B5EF4-FFF2-40B4-BE49-F238E27FC236}">
                <a16:creationId xmlns:a16="http://schemas.microsoft.com/office/drawing/2014/main" id="{4553A942-589B-37D3-B424-D33D26104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21" y="3047444"/>
            <a:ext cx="873376" cy="60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Mr. Brews Taphouse - Murfreesboro">
            <a:extLst>
              <a:ext uri="{FF2B5EF4-FFF2-40B4-BE49-F238E27FC236}">
                <a16:creationId xmlns:a16="http://schemas.microsoft.com/office/drawing/2014/main" id="{CF3DDCD0-CCD0-C062-0924-094C4D0A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75" y="1742624"/>
            <a:ext cx="1059394" cy="105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igh Society">
            <a:extLst>
              <a:ext uri="{FF2B5EF4-FFF2-40B4-BE49-F238E27FC236}">
                <a16:creationId xmlns:a16="http://schemas.microsoft.com/office/drawing/2014/main" id="{F7A883A6-0E16-3889-F9A4-4A44803FB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7" b="22451"/>
          <a:stretch/>
        </p:blipFill>
        <p:spPr bwMode="auto">
          <a:xfrm>
            <a:off x="1827595" y="2968045"/>
            <a:ext cx="1207592" cy="6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aider Tees">
            <a:extLst>
              <a:ext uri="{FF2B5EF4-FFF2-40B4-BE49-F238E27FC236}">
                <a16:creationId xmlns:a16="http://schemas.microsoft.com/office/drawing/2014/main" id="{A8366D53-448E-C67C-172E-09B053F37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6243"/>
          <a:stretch/>
        </p:blipFill>
        <p:spPr bwMode="auto">
          <a:xfrm>
            <a:off x="4788631" y="851097"/>
            <a:ext cx="1164636" cy="7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air Five-O Lascassas">
            <a:extLst>
              <a:ext uri="{FF2B5EF4-FFF2-40B4-BE49-F238E27FC236}">
                <a16:creationId xmlns:a16="http://schemas.microsoft.com/office/drawing/2014/main" id="{F0249E21-AF1F-7DE9-8BC8-F31F9C859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37978" b="35038"/>
          <a:stretch/>
        </p:blipFill>
        <p:spPr bwMode="auto">
          <a:xfrm>
            <a:off x="7521575" y="704068"/>
            <a:ext cx="1596368" cy="4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Brandy Lester Aesthetics | Facial | Murfreesboro, TN, United States">
            <a:extLst>
              <a:ext uri="{FF2B5EF4-FFF2-40B4-BE49-F238E27FC236}">
                <a16:creationId xmlns:a16="http://schemas.microsoft.com/office/drawing/2014/main" id="{280E93D6-A0A1-3BFA-B433-AA16A8D95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74" y="1861208"/>
            <a:ext cx="1281408" cy="6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Dragon's Hoard – Darrington Press">
            <a:extLst>
              <a:ext uri="{FF2B5EF4-FFF2-40B4-BE49-F238E27FC236}">
                <a16:creationId xmlns:a16="http://schemas.microsoft.com/office/drawing/2014/main" id="{5A6AA7C0-73EE-4B30-8EDB-1B59D4E34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08" y="2466688"/>
            <a:ext cx="1449934" cy="128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The Center for the Arts Reveals 2024 Season | Murfreesboro.com">
            <a:extLst>
              <a:ext uri="{FF2B5EF4-FFF2-40B4-BE49-F238E27FC236}">
                <a16:creationId xmlns:a16="http://schemas.microsoft.com/office/drawing/2014/main" id="{9CD7EBE5-E6A7-A033-D769-69520A9E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22" y="860551"/>
            <a:ext cx="1568002" cy="8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Miller's Grocery - LET'S PLAY A FUN GAME… Fill in the blank: “My favorite  memory of Miller's Grocery is ____.” | Facebook">
            <a:extLst>
              <a:ext uri="{FF2B5EF4-FFF2-40B4-BE49-F238E27FC236}">
                <a16:creationId xmlns:a16="http://schemas.microsoft.com/office/drawing/2014/main" id="{6D1D9324-F299-74D3-372B-ACA3814EF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14098" r="3629" b="12646"/>
          <a:stretch/>
        </p:blipFill>
        <p:spPr bwMode="auto">
          <a:xfrm>
            <a:off x="7468029" y="1165604"/>
            <a:ext cx="1373449" cy="10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a Siesta Restaurant">
            <a:extLst>
              <a:ext uri="{FF2B5EF4-FFF2-40B4-BE49-F238E27FC236}">
                <a16:creationId xmlns:a16="http://schemas.microsoft.com/office/drawing/2014/main" id="{E176E214-B6E6-EA9D-5BCB-B1479ED54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63" y="4594821"/>
            <a:ext cx="828593" cy="8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92C73F-BA3A-93CE-C421-117911D48725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8" name="Picture 24" descr="Geeks Who Drink at The Goat - Murfreesboro">
            <a:extLst>
              <a:ext uri="{FF2B5EF4-FFF2-40B4-BE49-F238E27FC236}">
                <a16:creationId xmlns:a16="http://schemas.microsoft.com/office/drawing/2014/main" id="{A173DAA7-4FA7-0EF9-6972-862B70AF9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t="21681" r="14091" b="22183"/>
          <a:stretch/>
        </p:blipFill>
        <p:spPr bwMode="auto">
          <a:xfrm>
            <a:off x="8044448" y="4688019"/>
            <a:ext cx="909747" cy="71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l Toro Mexican Restaurant">
            <a:extLst>
              <a:ext uri="{FF2B5EF4-FFF2-40B4-BE49-F238E27FC236}">
                <a16:creationId xmlns:a16="http://schemas.microsoft.com/office/drawing/2014/main" id="{020F9F0A-59E7-C3BE-B05C-687C7FD8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13" y="4152205"/>
            <a:ext cx="1790840" cy="179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30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9B4D93-F26D-7FD9-4DEC-96A303C7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077973" y="1269649"/>
            <a:ext cx="4988054" cy="3131832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3217C43-CADF-51EC-BC79-3711E6981F6E}"/>
              </a:ext>
            </a:extLst>
          </p:cNvPr>
          <p:cNvSpPr/>
          <p:nvPr/>
        </p:nvSpPr>
        <p:spPr>
          <a:xfrm>
            <a:off x="-9525" y="-25539"/>
            <a:ext cx="9163050" cy="1447940"/>
          </a:xfrm>
          <a:prstGeom prst="flowChartDocument">
            <a:avLst/>
          </a:prstGeom>
          <a:solidFill>
            <a:srgbClr val="136C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E4639-5973-E5D8-E14E-4FF54CC6F8ED}"/>
              </a:ext>
            </a:extLst>
          </p:cNvPr>
          <p:cNvSpPr txBox="1"/>
          <p:nvPr/>
        </p:nvSpPr>
        <p:spPr>
          <a:xfrm>
            <a:off x="300037" y="197611"/>
            <a:ext cx="85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Scholarships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A6165-88C9-86ED-43CD-C05A48F29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2" t="12324" r="32724"/>
          <a:stretch/>
        </p:blipFill>
        <p:spPr>
          <a:xfrm rot="21365269">
            <a:off x="384612" y="1589970"/>
            <a:ext cx="1955133" cy="2545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3CE28-BA54-48B7-C35C-67C06162643C}"/>
              </a:ext>
            </a:extLst>
          </p:cNvPr>
          <p:cNvSpPr txBox="1"/>
          <p:nvPr/>
        </p:nvSpPr>
        <p:spPr>
          <a:xfrm>
            <a:off x="2424320" y="1466525"/>
            <a:ext cx="642795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100" b="1" dirty="0">
                <a:solidFill>
                  <a:srgbClr val="0066CC"/>
                </a:solidFill>
              </a:rPr>
              <a:t>ONLY available to students of PFA Members to apply</a:t>
            </a:r>
          </a:p>
          <a:p>
            <a:pPr lvl="1" algn="ctr"/>
            <a:endParaRPr lang="en-US" sz="2000" b="1" dirty="0">
              <a:solidFill>
                <a:srgbClr val="0066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66CC"/>
                </a:solidFill>
              </a:rPr>
              <a:t>4-6 Book Scholarships </a:t>
            </a:r>
            <a:r>
              <a:rPr lang="en-US" sz="2000" b="1" dirty="0">
                <a:solidFill>
                  <a:srgbClr val="0066CC"/>
                </a:solidFill>
              </a:rPr>
              <a:t>- new students: $250 book scholarships given every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66CC"/>
                </a:solidFill>
              </a:rPr>
              <a:t>2 Returning Student Scholar</a:t>
            </a:r>
            <a:r>
              <a:rPr lang="en-US" sz="2000" b="1" dirty="0">
                <a:solidFill>
                  <a:srgbClr val="0066CC"/>
                </a:solidFill>
              </a:rPr>
              <a:t>ships: $1000 scholarship(s) awarded every year to a returning student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CC"/>
                </a:solidFill>
              </a:rPr>
              <a:t>Applications are available in the Summer.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CC"/>
                </a:solidFill>
              </a:rPr>
              <a:t>Scholarships will be awarded in August.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2849A-3B29-5FAB-D853-D816CA0E0696}"/>
              </a:ext>
            </a:extLst>
          </p:cNvPr>
          <p:cNvSpPr/>
          <p:nvPr/>
        </p:nvSpPr>
        <p:spPr>
          <a:xfrm>
            <a:off x="7680960" y="4678680"/>
            <a:ext cx="1196340" cy="970441"/>
          </a:xfrm>
          <a:prstGeom prst="rect">
            <a:avLst/>
          </a:prstGeom>
          <a:solidFill>
            <a:srgbClr val="0071BB"/>
          </a:solidFill>
          <a:ln>
            <a:solidFill>
              <a:srgbClr val="007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12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66B9"/>
      </a:dk2>
      <a:lt2>
        <a:srgbClr val="FFFFFF"/>
      </a:lt2>
      <a:accent1>
        <a:srgbClr val="4472C4"/>
      </a:accent1>
      <a:accent2>
        <a:srgbClr val="1997FF"/>
      </a:accent2>
      <a:accent3>
        <a:srgbClr val="6DBDFF"/>
      </a:accent3>
      <a:accent4>
        <a:srgbClr val="A3D5FF"/>
      </a:accent4>
      <a:accent5>
        <a:srgbClr val="5B9BD5"/>
      </a:accent5>
      <a:accent6>
        <a:srgbClr val="00407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0E88EAC-DE11-4A07-BA08-4BBA7338DC85}" vid="{8B3C534D-F5B2-4B32-8524-0CFAF9D04C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62ebf40-80b2-40ba-86fe-6dd409acb499}" enabled="0" method="" siteId="{762ebf40-80b2-40ba-86fe-6dd409acb49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Simple CUSTOMS Powerpoint Template</Template>
  <TotalTime>1304</TotalTime>
  <Words>664</Words>
  <Application>Microsoft Office PowerPoint</Application>
  <PresentationFormat>On-screen Show (16:10)</PresentationFormat>
  <Paragraphs>122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</vt:lpstr>
      <vt:lpstr>Calibri Light</vt:lpstr>
      <vt:lpstr>Cooper Black</vt:lpstr>
      <vt:lpstr>DiMurphic</vt:lpstr>
      <vt:lpstr>ZapfHumnst Dm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Resources (Take a Photo)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Mills</dc:creator>
  <cp:lastModifiedBy>Katherine Mills</cp:lastModifiedBy>
  <cp:revision>7</cp:revision>
  <dcterms:created xsi:type="dcterms:W3CDTF">2023-03-01T15:47:23Z</dcterms:created>
  <dcterms:modified xsi:type="dcterms:W3CDTF">2025-05-13T17:32:17Z</dcterms:modified>
</cp:coreProperties>
</file>