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73" r:id="rId3"/>
    <p:sldId id="267" r:id="rId4"/>
    <p:sldId id="257" r:id="rId5"/>
    <p:sldId id="258" r:id="rId6"/>
    <p:sldId id="259" r:id="rId7"/>
    <p:sldId id="260" r:id="rId8"/>
    <p:sldId id="261" r:id="rId9"/>
    <p:sldId id="262" r:id="rId10"/>
    <p:sldId id="263" r:id="rId11"/>
    <p:sldId id="264" r:id="rId12"/>
    <p:sldId id="265" r:id="rId13"/>
    <p:sldId id="268" r:id="rId14"/>
    <p:sldId id="269" r:id="rId15"/>
    <p:sldId id="274" r:id="rId16"/>
    <p:sldId id="270" r:id="rId17"/>
    <p:sldId id="271" r:id="rId18"/>
    <p:sldId id="27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BA6B90-AAA7-4C0C-9D13-645B8B4EB7B3}" v="4" dt="2026-05-15T15:19:13.4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21" autoAdjust="0"/>
    <p:restoredTop sz="94660"/>
  </p:normalViewPr>
  <p:slideViewPr>
    <p:cSldViewPr snapToGrid="0">
      <p:cViewPr varScale="1">
        <p:scale>
          <a:sx n="105" d="100"/>
          <a:sy n="105" d="100"/>
        </p:scale>
        <p:origin x="54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2F8625-6B3F-45CD-A3AC-A835C1ACC64D}" type="datetimeFigureOut">
              <a:rPr lang="en-US" smtClean="0"/>
              <a:t>5/18/2026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BD0CE-82FD-4CD9-879E-656BFD57A825}" type="slidenum">
              <a:rPr lang="en-US" smtClean="0"/>
              <a:t>‹#›</a:t>
            </a:fld>
            <a:endParaRPr lang="en-US"/>
          </a:p>
        </p:txBody>
      </p:sp>
    </p:spTree>
    <p:extLst>
      <p:ext uri="{BB962C8B-B14F-4D97-AF65-F5344CB8AC3E}">
        <p14:creationId xmlns:p14="http://schemas.microsoft.com/office/powerpoint/2010/main" val="878056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BD0CE-82FD-4CD9-879E-656BFD57A825}" type="slidenum">
              <a:rPr lang="en-US" smtClean="0"/>
              <a:t>8</a:t>
            </a:fld>
            <a:endParaRPr lang="en-US"/>
          </a:p>
        </p:txBody>
      </p:sp>
    </p:spTree>
    <p:extLst>
      <p:ext uri="{BB962C8B-B14F-4D97-AF65-F5344CB8AC3E}">
        <p14:creationId xmlns:p14="http://schemas.microsoft.com/office/powerpoint/2010/main" val="39691271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0E92DDA-DC0D-CCF9-47CE-D478B494F4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4550" y="5782370"/>
            <a:ext cx="930128" cy="932062"/>
          </a:xfrm>
          <a:prstGeom prst="rect">
            <a:avLst/>
          </a:prstGeom>
        </p:spPr>
      </p:pic>
      <p:sp>
        <p:nvSpPr>
          <p:cNvPr id="23" name="Frame 22">
            <a:extLst>
              <a:ext uri="{FF2B5EF4-FFF2-40B4-BE49-F238E27FC236}">
                <a16:creationId xmlns:a16="http://schemas.microsoft.com/office/drawing/2014/main" id="{C1EB343A-74BD-2BBD-BBDC-F367E352F4C8}"/>
              </a:ext>
            </a:extLst>
          </p:cNvPr>
          <p:cNvSpPr/>
          <p:nvPr/>
        </p:nvSpPr>
        <p:spPr>
          <a:xfrm>
            <a:off x="1" y="1"/>
            <a:ext cx="12192000" cy="6858000"/>
          </a:xfrm>
          <a:prstGeom prst="frame">
            <a:avLst>
              <a:gd name="adj1" fmla="val 6667"/>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ectangle 23">
            <a:extLst>
              <a:ext uri="{FF2B5EF4-FFF2-40B4-BE49-F238E27FC236}">
                <a16:creationId xmlns:a16="http://schemas.microsoft.com/office/drawing/2014/main" id="{24B08856-58A3-6E8A-1B7D-F9E23C66628B}"/>
              </a:ext>
            </a:extLst>
          </p:cNvPr>
          <p:cNvSpPr/>
          <p:nvPr/>
        </p:nvSpPr>
        <p:spPr>
          <a:xfrm>
            <a:off x="7670800" y="-12702"/>
            <a:ext cx="4521199" cy="687070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AF1A4E-1F39-4F7A-C70C-48023B3FEBC4}"/>
              </a:ext>
            </a:extLst>
          </p:cNvPr>
          <p:cNvSpPr>
            <a:spLocks noGrp="1"/>
          </p:cNvSpPr>
          <p:nvPr>
            <p:ph type="ctrTitle"/>
          </p:nvPr>
        </p:nvSpPr>
        <p:spPr>
          <a:xfrm>
            <a:off x="8019255" y="665539"/>
            <a:ext cx="3748087" cy="3393673"/>
          </a:xfrm>
        </p:spPr>
        <p:txBody>
          <a:bodyPr anchor="b"/>
          <a:lstStyle>
            <a:lvl1pPr algn="ctr">
              <a:defRPr sz="6000">
                <a:solidFill>
                  <a:schemeClr val="bg1"/>
                </a:solidFill>
                <a:latin typeface="Proxima nova"/>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E3D7E97-B6F1-4CED-427F-8DE9337C3FAA}"/>
              </a:ext>
            </a:extLst>
          </p:cNvPr>
          <p:cNvSpPr>
            <a:spLocks noGrp="1"/>
          </p:cNvSpPr>
          <p:nvPr>
            <p:ph type="subTitle" idx="1"/>
          </p:nvPr>
        </p:nvSpPr>
        <p:spPr>
          <a:xfrm>
            <a:off x="8133296" y="4259630"/>
            <a:ext cx="3579020" cy="831257"/>
          </a:xfrm>
        </p:spPr>
        <p:txBody>
          <a:bodyPr/>
          <a:lstStyle>
            <a:lvl1pPr marL="0" indent="0" algn="ctr">
              <a:buNone/>
              <a:defRPr sz="2400">
                <a:latin typeface="Proxima nov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8" name="Parallelogram 7">
            <a:extLst>
              <a:ext uri="{FF2B5EF4-FFF2-40B4-BE49-F238E27FC236}">
                <a16:creationId xmlns:a16="http://schemas.microsoft.com/office/drawing/2014/main" id="{EAABB83C-97F1-B985-3CAE-21927E16E64B}"/>
              </a:ext>
            </a:extLst>
          </p:cNvPr>
          <p:cNvSpPr/>
          <p:nvPr/>
        </p:nvSpPr>
        <p:spPr>
          <a:xfrm rot="10800000">
            <a:off x="7315201" y="5390209"/>
            <a:ext cx="4876799" cy="1234116"/>
          </a:xfrm>
          <a:custGeom>
            <a:avLst/>
            <a:gdLst>
              <a:gd name="csX0" fmla="*/ 0 w 2309812"/>
              <a:gd name="csY0" fmla="*/ 1600200 h 1600200"/>
              <a:gd name="csX1" fmla="*/ 400050 w 2309812"/>
              <a:gd name="csY1" fmla="*/ 0 h 1600200"/>
              <a:gd name="csX2" fmla="*/ 2309812 w 2309812"/>
              <a:gd name="csY2" fmla="*/ 0 h 1600200"/>
              <a:gd name="csX3" fmla="*/ 1909762 w 2309812"/>
              <a:gd name="csY3" fmla="*/ 1600200 h 1600200"/>
              <a:gd name="csX4" fmla="*/ 0 w 2309812"/>
              <a:gd name="csY4" fmla="*/ 1600200 h 1600200"/>
              <a:gd name="csX0" fmla="*/ 0 w 1909762"/>
              <a:gd name="csY0" fmla="*/ 1562100 h 1600200"/>
              <a:gd name="csX1" fmla="*/ 0 w 1909762"/>
              <a:gd name="csY1" fmla="*/ 0 h 1600200"/>
              <a:gd name="csX2" fmla="*/ 1909762 w 1909762"/>
              <a:gd name="csY2" fmla="*/ 0 h 1600200"/>
              <a:gd name="csX3" fmla="*/ 1509712 w 1909762"/>
              <a:gd name="csY3" fmla="*/ 1600200 h 1600200"/>
              <a:gd name="csX4" fmla="*/ 0 w 1909762"/>
              <a:gd name="csY4" fmla="*/ 1562100 h 1600200"/>
              <a:gd name="csX0" fmla="*/ 0 w 1909762"/>
              <a:gd name="csY0" fmla="*/ 1562100 h 1600200"/>
              <a:gd name="csX1" fmla="*/ 19050 w 1909762"/>
              <a:gd name="csY1" fmla="*/ 0 h 1600200"/>
              <a:gd name="csX2" fmla="*/ 1909762 w 1909762"/>
              <a:gd name="csY2" fmla="*/ 0 h 1600200"/>
              <a:gd name="csX3" fmla="*/ 1509712 w 1909762"/>
              <a:gd name="csY3" fmla="*/ 1600200 h 1600200"/>
              <a:gd name="csX4" fmla="*/ 0 w 1909762"/>
              <a:gd name="csY4" fmla="*/ 1562100 h 1600200"/>
              <a:gd name="csX0" fmla="*/ 0 w 1919287"/>
              <a:gd name="csY0" fmla="*/ 1600200 h 1600200"/>
              <a:gd name="csX1" fmla="*/ 28575 w 1919287"/>
              <a:gd name="csY1" fmla="*/ 0 h 1600200"/>
              <a:gd name="csX2" fmla="*/ 1919287 w 1919287"/>
              <a:gd name="csY2" fmla="*/ 0 h 1600200"/>
              <a:gd name="csX3" fmla="*/ 1519237 w 1919287"/>
              <a:gd name="csY3" fmla="*/ 1600200 h 1600200"/>
              <a:gd name="csX4" fmla="*/ 0 w 1919287"/>
              <a:gd name="csY4" fmla="*/ 1600200 h 1600200"/>
              <a:gd name="csX0" fmla="*/ 4763 w 1924050"/>
              <a:gd name="csY0" fmla="*/ 1600200 h 1600200"/>
              <a:gd name="csX1" fmla="*/ 0 w 1924050"/>
              <a:gd name="csY1" fmla="*/ 0 h 1600200"/>
              <a:gd name="csX2" fmla="*/ 1924050 w 1924050"/>
              <a:gd name="csY2" fmla="*/ 0 h 1600200"/>
              <a:gd name="csX3" fmla="*/ 1524000 w 1924050"/>
              <a:gd name="csY3" fmla="*/ 1600200 h 1600200"/>
              <a:gd name="csX4" fmla="*/ 4763 w 1924050"/>
              <a:gd name="csY4" fmla="*/ 1600200 h 1600200"/>
              <a:gd name="csX0" fmla="*/ 288 w 1926719"/>
              <a:gd name="csY0" fmla="*/ 1614488 h 1614488"/>
              <a:gd name="csX1" fmla="*/ 2669 w 1926719"/>
              <a:gd name="csY1" fmla="*/ 0 h 1614488"/>
              <a:gd name="csX2" fmla="*/ 1926719 w 1926719"/>
              <a:gd name="csY2" fmla="*/ 0 h 1614488"/>
              <a:gd name="csX3" fmla="*/ 1526669 w 1926719"/>
              <a:gd name="csY3" fmla="*/ 1600200 h 1614488"/>
              <a:gd name="csX4" fmla="*/ 288 w 1926719"/>
              <a:gd name="csY4" fmla="*/ 1614488 h 1614488"/>
              <a:gd name="csX0" fmla="*/ 288 w 1926719"/>
              <a:gd name="csY0" fmla="*/ 1614488 h 1614488"/>
              <a:gd name="csX1" fmla="*/ 2669 w 1926719"/>
              <a:gd name="csY1" fmla="*/ 0 h 1614488"/>
              <a:gd name="csX2" fmla="*/ 1926719 w 1926719"/>
              <a:gd name="csY2" fmla="*/ 0 h 1614488"/>
              <a:gd name="csX3" fmla="*/ 1531432 w 1926719"/>
              <a:gd name="csY3" fmla="*/ 1614487 h 1614488"/>
              <a:gd name="csX4" fmla="*/ 288 w 1926719"/>
              <a:gd name="csY4" fmla="*/ 1614488 h 1614488"/>
            </a:gdLst>
            <a:ahLst/>
            <a:cxnLst>
              <a:cxn ang="0">
                <a:pos x="csX0" y="csY0"/>
              </a:cxn>
              <a:cxn ang="0">
                <a:pos x="csX1" y="csY1"/>
              </a:cxn>
              <a:cxn ang="0">
                <a:pos x="csX2" y="csY2"/>
              </a:cxn>
              <a:cxn ang="0">
                <a:pos x="csX3" y="csY3"/>
              </a:cxn>
              <a:cxn ang="0">
                <a:pos x="csX4" y="csY4"/>
              </a:cxn>
            </a:cxnLst>
            <a:rect l="l" t="t" r="r" b="b"/>
            <a:pathLst>
              <a:path w="1926719" h="1614488">
                <a:moveTo>
                  <a:pt x="288" y="1614488"/>
                </a:moveTo>
                <a:cubicBezTo>
                  <a:pt x="-1300" y="1081088"/>
                  <a:pt x="4257" y="533400"/>
                  <a:pt x="2669" y="0"/>
                </a:cubicBezTo>
                <a:lnTo>
                  <a:pt x="1926719" y="0"/>
                </a:lnTo>
                <a:lnTo>
                  <a:pt x="1531432" y="1614487"/>
                </a:lnTo>
                <a:lnTo>
                  <a:pt x="288" y="1614488"/>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9448A026-F54D-64A5-BA4D-1602F9D53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1400" y="5632677"/>
            <a:ext cx="3784747" cy="791936"/>
          </a:xfrm>
          <a:prstGeom prst="rect">
            <a:avLst/>
          </a:prstGeom>
        </p:spPr>
      </p:pic>
    </p:spTree>
    <p:extLst>
      <p:ext uri="{BB962C8B-B14F-4D97-AF65-F5344CB8AC3E}">
        <p14:creationId xmlns:p14="http://schemas.microsoft.com/office/powerpoint/2010/main" val="3711895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141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2BAA9-B01C-FDF3-E49C-27401F7BEA0C}"/>
              </a:ext>
            </a:extLst>
          </p:cNvPr>
          <p:cNvSpPr>
            <a:spLocks noGrp="1"/>
          </p:cNvSpPr>
          <p:nvPr>
            <p:ph type="title"/>
          </p:nvPr>
        </p:nvSpPr>
        <p:spPr>
          <a:xfrm>
            <a:off x="839788" y="647700"/>
            <a:ext cx="3932237" cy="14097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377737F-E6DD-2442-98AB-EB35F391155E}"/>
              </a:ext>
            </a:extLst>
          </p:cNvPr>
          <p:cNvSpPr>
            <a:spLocks noGrp="1"/>
          </p:cNvSpPr>
          <p:nvPr>
            <p:ph idx="1"/>
          </p:nvPr>
        </p:nvSpPr>
        <p:spPr>
          <a:xfrm>
            <a:off x="5183188" y="987425"/>
            <a:ext cx="6172200" cy="42703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34F6700-321D-6DFE-83B4-B9E398F53A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89971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DFAA-F960-B370-D89A-56D9AF26E25D}"/>
              </a:ext>
            </a:extLst>
          </p:cNvPr>
          <p:cNvSpPr>
            <a:spLocks noGrp="1"/>
          </p:cNvSpPr>
          <p:nvPr>
            <p:ph type="title"/>
          </p:nvPr>
        </p:nvSpPr>
        <p:spPr>
          <a:xfrm>
            <a:off x="839788" y="704850"/>
            <a:ext cx="3932237" cy="13525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F2BFC2-CF13-6A37-88F8-28626D8080FB}"/>
              </a:ext>
            </a:extLst>
          </p:cNvPr>
          <p:cNvSpPr>
            <a:spLocks noGrp="1"/>
          </p:cNvSpPr>
          <p:nvPr>
            <p:ph type="pic" idx="1"/>
          </p:nvPr>
        </p:nvSpPr>
        <p:spPr>
          <a:xfrm>
            <a:off x="5183188" y="987425"/>
            <a:ext cx="6172200" cy="42576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E7E3C7C-D4DC-98DA-4FCC-032E859834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37370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433D074-BD9D-0057-9592-FA4119581709}"/>
              </a:ext>
            </a:extLst>
          </p:cNvPr>
          <p:cNvSpPr/>
          <p:nvPr/>
        </p:nvSpPr>
        <p:spPr>
          <a:xfrm>
            <a:off x="7670800" y="-12702"/>
            <a:ext cx="4521199" cy="687070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7E61302E-6801-C07F-6FDA-934499FE16AF}"/>
              </a:ext>
            </a:extLst>
          </p:cNvPr>
          <p:cNvSpPr>
            <a:spLocks noGrp="1"/>
          </p:cNvSpPr>
          <p:nvPr>
            <p:ph sz="half" idx="2"/>
          </p:nvPr>
        </p:nvSpPr>
        <p:spPr>
          <a:xfrm>
            <a:off x="850900" y="1111929"/>
            <a:ext cx="3167063" cy="2143125"/>
          </a:xfrm>
        </p:spPr>
        <p:txBody>
          <a:bodyPr/>
          <a:lstStyle>
            <a:lvl1pPr>
              <a:buNone/>
              <a:defRPr/>
            </a:lvl1pPr>
          </a:lstStyle>
          <a:p>
            <a:pPr lvl="0"/>
            <a:r>
              <a:rPr lang="en-US"/>
              <a:t>Click to edit Master text styles</a:t>
            </a:r>
          </a:p>
        </p:txBody>
      </p:sp>
      <p:sp>
        <p:nvSpPr>
          <p:cNvPr id="11" name="Content Placeholder 3">
            <a:extLst>
              <a:ext uri="{FF2B5EF4-FFF2-40B4-BE49-F238E27FC236}">
                <a16:creationId xmlns:a16="http://schemas.microsoft.com/office/drawing/2014/main" id="{4AA2B309-3305-C8FD-E33D-F37A74B0A9F5}"/>
              </a:ext>
            </a:extLst>
          </p:cNvPr>
          <p:cNvSpPr>
            <a:spLocks noGrp="1"/>
          </p:cNvSpPr>
          <p:nvPr>
            <p:ph sz="half" idx="10"/>
          </p:nvPr>
        </p:nvSpPr>
        <p:spPr>
          <a:xfrm>
            <a:off x="4148138" y="1111928"/>
            <a:ext cx="3167063" cy="2143125"/>
          </a:xfrm>
        </p:spPr>
        <p:txBody>
          <a:bodyPr/>
          <a:lstStyle>
            <a:lvl1pPr>
              <a:buNone/>
              <a:defRPr/>
            </a:lvl1pPr>
          </a:lstStyle>
          <a:p>
            <a:pPr lvl="0"/>
            <a:r>
              <a:rPr lang="en-US"/>
              <a:t>Click to edit Master text styles</a:t>
            </a:r>
          </a:p>
        </p:txBody>
      </p:sp>
      <p:sp>
        <p:nvSpPr>
          <p:cNvPr id="12" name="Content Placeholder 3">
            <a:extLst>
              <a:ext uri="{FF2B5EF4-FFF2-40B4-BE49-F238E27FC236}">
                <a16:creationId xmlns:a16="http://schemas.microsoft.com/office/drawing/2014/main" id="{02866305-BFD3-DACA-C0FC-B885D3731089}"/>
              </a:ext>
            </a:extLst>
          </p:cNvPr>
          <p:cNvSpPr>
            <a:spLocks noGrp="1"/>
          </p:cNvSpPr>
          <p:nvPr>
            <p:ph sz="half" idx="11"/>
          </p:nvPr>
        </p:nvSpPr>
        <p:spPr>
          <a:xfrm>
            <a:off x="850900" y="3489553"/>
            <a:ext cx="3167063" cy="2143125"/>
          </a:xfrm>
        </p:spPr>
        <p:txBody>
          <a:bodyPr/>
          <a:lstStyle>
            <a:lvl1pPr>
              <a:buNone/>
              <a:defRPr/>
            </a:lvl1pPr>
          </a:lstStyle>
          <a:p>
            <a:pPr lvl="0"/>
            <a:r>
              <a:rPr lang="en-US"/>
              <a:t>Click to edit Master text styles</a:t>
            </a:r>
          </a:p>
        </p:txBody>
      </p:sp>
      <p:sp>
        <p:nvSpPr>
          <p:cNvPr id="17" name="Content Placeholder 3">
            <a:extLst>
              <a:ext uri="{FF2B5EF4-FFF2-40B4-BE49-F238E27FC236}">
                <a16:creationId xmlns:a16="http://schemas.microsoft.com/office/drawing/2014/main" id="{5E94C4DB-4928-C4D4-EAAF-B535D3188CAA}"/>
              </a:ext>
            </a:extLst>
          </p:cNvPr>
          <p:cNvSpPr>
            <a:spLocks noGrp="1"/>
          </p:cNvSpPr>
          <p:nvPr>
            <p:ph sz="half" idx="12"/>
          </p:nvPr>
        </p:nvSpPr>
        <p:spPr>
          <a:xfrm>
            <a:off x="4148138" y="3489552"/>
            <a:ext cx="3167063" cy="2143125"/>
          </a:xfrm>
        </p:spPr>
        <p:txBody>
          <a:bodyPr/>
          <a:lstStyle>
            <a:lvl1pPr>
              <a:buNone/>
              <a:defRPr/>
            </a:lvl1pPr>
          </a:lstStyle>
          <a:p>
            <a:pPr lvl="0"/>
            <a:r>
              <a:rPr lang="en-US"/>
              <a:t>Click to edit Master text styles</a:t>
            </a:r>
          </a:p>
        </p:txBody>
      </p:sp>
      <p:sp>
        <p:nvSpPr>
          <p:cNvPr id="25" name="Parallelogram 7">
            <a:extLst>
              <a:ext uri="{FF2B5EF4-FFF2-40B4-BE49-F238E27FC236}">
                <a16:creationId xmlns:a16="http://schemas.microsoft.com/office/drawing/2014/main" id="{7AB3B0E1-9B4D-3996-4C4A-9B9E4D4251AC}"/>
              </a:ext>
            </a:extLst>
          </p:cNvPr>
          <p:cNvSpPr/>
          <p:nvPr/>
        </p:nvSpPr>
        <p:spPr>
          <a:xfrm rot="10800000">
            <a:off x="7315201" y="5390209"/>
            <a:ext cx="4876799" cy="1234116"/>
          </a:xfrm>
          <a:custGeom>
            <a:avLst/>
            <a:gdLst>
              <a:gd name="csX0" fmla="*/ 0 w 2309812"/>
              <a:gd name="csY0" fmla="*/ 1600200 h 1600200"/>
              <a:gd name="csX1" fmla="*/ 400050 w 2309812"/>
              <a:gd name="csY1" fmla="*/ 0 h 1600200"/>
              <a:gd name="csX2" fmla="*/ 2309812 w 2309812"/>
              <a:gd name="csY2" fmla="*/ 0 h 1600200"/>
              <a:gd name="csX3" fmla="*/ 1909762 w 2309812"/>
              <a:gd name="csY3" fmla="*/ 1600200 h 1600200"/>
              <a:gd name="csX4" fmla="*/ 0 w 2309812"/>
              <a:gd name="csY4" fmla="*/ 1600200 h 1600200"/>
              <a:gd name="csX0" fmla="*/ 0 w 1909762"/>
              <a:gd name="csY0" fmla="*/ 1562100 h 1600200"/>
              <a:gd name="csX1" fmla="*/ 0 w 1909762"/>
              <a:gd name="csY1" fmla="*/ 0 h 1600200"/>
              <a:gd name="csX2" fmla="*/ 1909762 w 1909762"/>
              <a:gd name="csY2" fmla="*/ 0 h 1600200"/>
              <a:gd name="csX3" fmla="*/ 1509712 w 1909762"/>
              <a:gd name="csY3" fmla="*/ 1600200 h 1600200"/>
              <a:gd name="csX4" fmla="*/ 0 w 1909762"/>
              <a:gd name="csY4" fmla="*/ 1562100 h 1600200"/>
              <a:gd name="csX0" fmla="*/ 0 w 1909762"/>
              <a:gd name="csY0" fmla="*/ 1562100 h 1600200"/>
              <a:gd name="csX1" fmla="*/ 19050 w 1909762"/>
              <a:gd name="csY1" fmla="*/ 0 h 1600200"/>
              <a:gd name="csX2" fmla="*/ 1909762 w 1909762"/>
              <a:gd name="csY2" fmla="*/ 0 h 1600200"/>
              <a:gd name="csX3" fmla="*/ 1509712 w 1909762"/>
              <a:gd name="csY3" fmla="*/ 1600200 h 1600200"/>
              <a:gd name="csX4" fmla="*/ 0 w 1909762"/>
              <a:gd name="csY4" fmla="*/ 1562100 h 1600200"/>
              <a:gd name="csX0" fmla="*/ 0 w 1919287"/>
              <a:gd name="csY0" fmla="*/ 1600200 h 1600200"/>
              <a:gd name="csX1" fmla="*/ 28575 w 1919287"/>
              <a:gd name="csY1" fmla="*/ 0 h 1600200"/>
              <a:gd name="csX2" fmla="*/ 1919287 w 1919287"/>
              <a:gd name="csY2" fmla="*/ 0 h 1600200"/>
              <a:gd name="csX3" fmla="*/ 1519237 w 1919287"/>
              <a:gd name="csY3" fmla="*/ 1600200 h 1600200"/>
              <a:gd name="csX4" fmla="*/ 0 w 1919287"/>
              <a:gd name="csY4" fmla="*/ 1600200 h 1600200"/>
              <a:gd name="csX0" fmla="*/ 4763 w 1924050"/>
              <a:gd name="csY0" fmla="*/ 1600200 h 1600200"/>
              <a:gd name="csX1" fmla="*/ 0 w 1924050"/>
              <a:gd name="csY1" fmla="*/ 0 h 1600200"/>
              <a:gd name="csX2" fmla="*/ 1924050 w 1924050"/>
              <a:gd name="csY2" fmla="*/ 0 h 1600200"/>
              <a:gd name="csX3" fmla="*/ 1524000 w 1924050"/>
              <a:gd name="csY3" fmla="*/ 1600200 h 1600200"/>
              <a:gd name="csX4" fmla="*/ 4763 w 1924050"/>
              <a:gd name="csY4" fmla="*/ 1600200 h 1600200"/>
              <a:gd name="csX0" fmla="*/ 288 w 1926719"/>
              <a:gd name="csY0" fmla="*/ 1614488 h 1614488"/>
              <a:gd name="csX1" fmla="*/ 2669 w 1926719"/>
              <a:gd name="csY1" fmla="*/ 0 h 1614488"/>
              <a:gd name="csX2" fmla="*/ 1926719 w 1926719"/>
              <a:gd name="csY2" fmla="*/ 0 h 1614488"/>
              <a:gd name="csX3" fmla="*/ 1526669 w 1926719"/>
              <a:gd name="csY3" fmla="*/ 1600200 h 1614488"/>
              <a:gd name="csX4" fmla="*/ 288 w 1926719"/>
              <a:gd name="csY4" fmla="*/ 1614488 h 1614488"/>
              <a:gd name="csX0" fmla="*/ 288 w 1926719"/>
              <a:gd name="csY0" fmla="*/ 1614488 h 1614488"/>
              <a:gd name="csX1" fmla="*/ 2669 w 1926719"/>
              <a:gd name="csY1" fmla="*/ 0 h 1614488"/>
              <a:gd name="csX2" fmla="*/ 1926719 w 1926719"/>
              <a:gd name="csY2" fmla="*/ 0 h 1614488"/>
              <a:gd name="csX3" fmla="*/ 1531432 w 1926719"/>
              <a:gd name="csY3" fmla="*/ 1614487 h 1614488"/>
              <a:gd name="csX4" fmla="*/ 288 w 1926719"/>
              <a:gd name="csY4" fmla="*/ 1614488 h 1614488"/>
            </a:gdLst>
            <a:ahLst/>
            <a:cxnLst>
              <a:cxn ang="0">
                <a:pos x="csX0" y="csY0"/>
              </a:cxn>
              <a:cxn ang="0">
                <a:pos x="csX1" y="csY1"/>
              </a:cxn>
              <a:cxn ang="0">
                <a:pos x="csX2" y="csY2"/>
              </a:cxn>
              <a:cxn ang="0">
                <a:pos x="csX3" y="csY3"/>
              </a:cxn>
              <a:cxn ang="0">
                <a:pos x="csX4" y="csY4"/>
              </a:cxn>
            </a:cxnLst>
            <a:rect l="l" t="t" r="r" b="b"/>
            <a:pathLst>
              <a:path w="1926719" h="1614488">
                <a:moveTo>
                  <a:pt x="288" y="1614488"/>
                </a:moveTo>
                <a:cubicBezTo>
                  <a:pt x="-1300" y="1081088"/>
                  <a:pt x="4257" y="533400"/>
                  <a:pt x="2669" y="0"/>
                </a:cubicBezTo>
                <a:lnTo>
                  <a:pt x="1926719" y="0"/>
                </a:lnTo>
                <a:lnTo>
                  <a:pt x="1531432" y="1614487"/>
                </a:lnTo>
                <a:lnTo>
                  <a:pt x="288" y="1614488"/>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B4D75E0C-A14D-00B9-6715-BD4AF34E85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1400" y="5632677"/>
            <a:ext cx="3784747" cy="791936"/>
          </a:xfrm>
          <a:prstGeom prst="rect">
            <a:avLst/>
          </a:prstGeom>
        </p:spPr>
      </p:pic>
      <p:sp>
        <p:nvSpPr>
          <p:cNvPr id="28" name="Title 1">
            <a:extLst>
              <a:ext uri="{FF2B5EF4-FFF2-40B4-BE49-F238E27FC236}">
                <a16:creationId xmlns:a16="http://schemas.microsoft.com/office/drawing/2014/main" id="{847BBC3C-2435-129C-58B7-D3BE9EF2E2B4}"/>
              </a:ext>
            </a:extLst>
          </p:cNvPr>
          <p:cNvSpPr>
            <a:spLocks noGrp="1"/>
          </p:cNvSpPr>
          <p:nvPr>
            <p:ph type="ctrTitle"/>
          </p:nvPr>
        </p:nvSpPr>
        <p:spPr>
          <a:xfrm>
            <a:off x="8019255" y="665539"/>
            <a:ext cx="3748087" cy="3393673"/>
          </a:xfrm>
        </p:spPr>
        <p:txBody>
          <a:bodyPr anchor="b"/>
          <a:lstStyle>
            <a:lvl1pPr algn="ctr">
              <a:defRPr sz="6000">
                <a:solidFill>
                  <a:schemeClr val="bg1"/>
                </a:solidFill>
                <a:latin typeface="Proxima nova"/>
              </a:defRPr>
            </a:lvl1pPr>
          </a:lstStyle>
          <a:p>
            <a:r>
              <a:rPr lang="en-US"/>
              <a:t>Click to edit Master title style</a:t>
            </a:r>
            <a:endParaRPr lang="en-US" dirty="0"/>
          </a:p>
        </p:txBody>
      </p:sp>
      <p:sp>
        <p:nvSpPr>
          <p:cNvPr id="29" name="Subtitle 2">
            <a:extLst>
              <a:ext uri="{FF2B5EF4-FFF2-40B4-BE49-F238E27FC236}">
                <a16:creationId xmlns:a16="http://schemas.microsoft.com/office/drawing/2014/main" id="{2103C869-DC4E-20A1-EFF4-70FDA9E1D547}"/>
              </a:ext>
            </a:extLst>
          </p:cNvPr>
          <p:cNvSpPr>
            <a:spLocks noGrp="1"/>
          </p:cNvSpPr>
          <p:nvPr>
            <p:ph type="subTitle" idx="1"/>
          </p:nvPr>
        </p:nvSpPr>
        <p:spPr>
          <a:xfrm>
            <a:off x="8133296" y="4259630"/>
            <a:ext cx="3579020" cy="831257"/>
          </a:xfrm>
        </p:spPr>
        <p:txBody>
          <a:bodyPr/>
          <a:lstStyle>
            <a:lvl1pPr marL="0" indent="0" algn="ctr">
              <a:buNone/>
              <a:defRPr sz="2400">
                <a:latin typeface="Proxima nov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8987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4B08856-58A3-6E8A-1B7D-F9E23C66628B}"/>
              </a:ext>
            </a:extLst>
          </p:cNvPr>
          <p:cNvSpPr/>
          <p:nvPr/>
        </p:nvSpPr>
        <p:spPr>
          <a:xfrm>
            <a:off x="0" y="0"/>
            <a:ext cx="4533900" cy="687070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AF1A4E-1F39-4F7A-C70C-48023B3FEBC4}"/>
              </a:ext>
            </a:extLst>
          </p:cNvPr>
          <p:cNvSpPr>
            <a:spLocks noGrp="1"/>
          </p:cNvSpPr>
          <p:nvPr>
            <p:ph type="ctrTitle"/>
          </p:nvPr>
        </p:nvSpPr>
        <p:spPr>
          <a:xfrm>
            <a:off x="392906" y="1015016"/>
            <a:ext cx="3748087" cy="3393673"/>
          </a:xfrm>
        </p:spPr>
        <p:txBody>
          <a:bodyPr anchor="b"/>
          <a:lstStyle>
            <a:lvl1pPr algn="ctr">
              <a:defRPr sz="6000">
                <a:solidFill>
                  <a:schemeClr val="bg1"/>
                </a:solidFill>
                <a:latin typeface="Proxima nova"/>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E3D7E97-B6F1-4CED-427F-8DE9337C3FAA}"/>
              </a:ext>
            </a:extLst>
          </p:cNvPr>
          <p:cNvSpPr>
            <a:spLocks noGrp="1"/>
          </p:cNvSpPr>
          <p:nvPr>
            <p:ph type="subTitle" idx="1"/>
          </p:nvPr>
        </p:nvSpPr>
        <p:spPr>
          <a:xfrm>
            <a:off x="477439" y="4592447"/>
            <a:ext cx="3579020" cy="831257"/>
          </a:xfrm>
        </p:spPr>
        <p:txBody>
          <a:bodyPr/>
          <a:lstStyle>
            <a:lvl1pPr marL="0" indent="0" algn="ctr">
              <a:buNone/>
              <a:defRPr sz="2400">
                <a:latin typeface="Proxima nov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33133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0F3E6E57-479E-5371-9E87-9824002A5FE0}"/>
              </a:ext>
            </a:extLst>
          </p:cNvPr>
          <p:cNvSpPr>
            <a:spLocks noGrp="1"/>
          </p:cNvSpPr>
          <p:nvPr>
            <p:ph sz="half" idx="12"/>
          </p:nvPr>
        </p:nvSpPr>
        <p:spPr>
          <a:xfrm>
            <a:off x="8325247" y="3574365"/>
            <a:ext cx="3059907" cy="2143125"/>
          </a:xfrm>
        </p:spPr>
        <p:txBody>
          <a:bodyPr/>
          <a:lstStyle>
            <a:lvl1pPr>
              <a:buNone/>
              <a:defRPr/>
            </a:lvl1pPr>
          </a:lstStyle>
          <a:p>
            <a:pPr lvl="0"/>
            <a:r>
              <a:rPr lang="en-US"/>
              <a:t>Click to edit Master text styles</a:t>
            </a:r>
          </a:p>
        </p:txBody>
      </p:sp>
      <p:sp>
        <p:nvSpPr>
          <p:cNvPr id="24" name="Rectangle 23">
            <a:extLst>
              <a:ext uri="{FF2B5EF4-FFF2-40B4-BE49-F238E27FC236}">
                <a16:creationId xmlns:a16="http://schemas.microsoft.com/office/drawing/2014/main" id="{24B08856-58A3-6E8A-1B7D-F9E23C66628B}"/>
              </a:ext>
            </a:extLst>
          </p:cNvPr>
          <p:cNvSpPr/>
          <p:nvPr/>
        </p:nvSpPr>
        <p:spPr>
          <a:xfrm>
            <a:off x="0" y="0"/>
            <a:ext cx="4533900" cy="687070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AF1A4E-1F39-4F7A-C70C-48023B3FEBC4}"/>
              </a:ext>
            </a:extLst>
          </p:cNvPr>
          <p:cNvSpPr>
            <a:spLocks noGrp="1"/>
          </p:cNvSpPr>
          <p:nvPr>
            <p:ph type="ctrTitle"/>
          </p:nvPr>
        </p:nvSpPr>
        <p:spPr>
          <a:xfrm>
            <a:off x="392906" y="1015016"/>
            <a:ext cx="3748087" cy="3393673"/>
          </a:xfrm>
        </p:spPr>
        <p:txBody>
          <a:bodyPr anchor="b"/>
          <a:lstStyle>
            <a:lvl1pPr algn="ctr">
              <a:defRPr sz="6000">
                <a:solidFill>
                  <a:schemeClr val="bg1"/>
                </a:solidFill>
                <a:latin typeface="Proxima nova"/>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F5D57AD2-4432-EF48-86CF-8750AB75CEF8}"/>
              </a:ext>
            </a:extLst>
          </p:cNvPr>
          <p:cNvSpPr>
            <a:spLocks noGrp="1"/>
          </p:cNvSpPr>
          <p:nvPr>
            <p:ph sz="half" idx="2"/>
          </p:nvPr>
        </p:nvSpPr>
        <p:spPr>
          <a:xfrm>
            <a:off x="4926806" y="1129316"/>
            <a:ext cx="3059907" cy="2143125"/>
          </a:xfrm>
        </p:spPr>
        <p:txBody>
          <a:bodyPr/>
          <a:lstStyle>
            <a:lvl1pPr>
              <a:buNone/>
              <a:defRPr/>
            </a:lvl1pPr>
          </a:lstStyle>
          <a:p>
            <a:pPr lvl="0"/>
            <a:r>
              <a:rPr lang="en-US"/>
              <a:t>Click to edit Master text styles</a:t>
            </a:r>
          </a:p>
        </p:txBody>
      </p:sp>
      <p:sp>
        <p:nvSpPr>
          <p:cNvPr id="5" name="Content Placeholder 3">
            <a:extLst>
              <a:ext uri="{FF2B5EF4-FFF2-40B4-BE49-F238E27FC236}">
                <a16:creationId xmlns:a16="http://schemas.microsoft.com/office/drawing/2014/main" id="{978F1A9E-982F-8E0D-F5E8-8FA4623FD982}"/>
              </a:ext>
            </a:extLst>
          </p:cNvPr>
          <p:cNvSpPr>
            <a:spLocks noGrp="1"/>
          </p:cNvSpPr>
          <p:nvPr>
            <p:ph sz="half" idx="10"/>
          </p:nvPr>
        </p:nvSpPr>
        <p:spPr>
          <a:xfrm>
            <a:off x="8325247" y="1129316"/>
            <a:ext cx="3059907" cy="2143125"/>
          </a:xfrm>
        </p:spPr>
        <p:txBody>
          <a:bodyPr/>
          <a:lstStyle>
            <a:lvl1pPr>
              <a:buNone/>
              <a:defRPr/>
            </a:lvl1pPr>
          </a:lstStyle>
          <a:p>
            <a:pPr lvl="0"/>
            <a:r>
              <a:rPr lang="en-US"/>
              <a:t>Click to edit Master text styles</a:t>
            </a:r>
          </a:p>
        </p:txBody>
      </p:sp>
      <p:sp>
        <p:nvSpPr>
          <p:cNvPr id="6" name="Content Placeholder 3">
            <a:extLst>
              <a:ext uri="{FF2B5EF4-FFF2-40B4-BE49-F238E27FC236}">
                <a16:creationId xmlns:a16="http://schemas.microsoft.com/office/drawing/2014/main" id="{35D60AA8-FBDA-F8AB-3C48-CE2DC54114BD}"/>
              </a:ext>
            </a:extLst>
          </p:cNvPr>
          <p:cNvSpPr>
            <a:spLocks noGrp="1"/>
          </p:cNvSpPr>
          <p:nvPr>
            <p:ph sz="half" idx="11"/>
          </p:nvPr>
        </p:nvSpPr>
        <p:spPr>
          <a:xfrm>
            <a:off x="4926806" y="3574364"/>
            <a:ext cx="3059907" cy="2143125"/>
          </a:xfrm>
        </p:spPr>
        <p:txBody>
          <a:bodyPr/>
          <a:lstStyle>
            <a:lvl1pPr>
              <a:buNone/>
              <a:defRPr/>
            </a:lvl1pPr>
          </a:lstStyle>
          <a:p>
            <a:pPr lvl="0"/>
            <a:r>
              <a:rPr lang="en-US"/>
              <a:t>Click to edit Master text styles</a:t>
            </a:r>
          </a:p>
        </p:txBody>
      </p:sp>
      <p:sp>
        <p:nvSpPr>
          <p:cNvPr id="10" name="Rectangle 9">
            <a:extLst>
              <a:ext uri="{FF2B5EF4-FFF2-40B4-BE49-F238E27FC236}">
                <a16:creationId xmlns:a16="http://schemas.microsoft.com/office/drawing/2014/main" id="{1029E821-B371-E953-A91C-7A4CD0A22646}"/>
              </a:ext>
            </a:extLst>
          </p:cNvPr>
          <p:cNvSpPr/>
          <p:nvPr/>
        </p:nvSpPr>
        <p:spPr>
          <a:xfrm>
            <a:off x="1021283" y="4910355"/>
            <a:ext cx="3784747" cy="1385670"/>
          </a:xfrm>
          <a:prstGeom prst="rect">
            <a:avLst/>
          </a:prstGeom>
          <a:solidFill>
            <a:srgbClr val="1A4B7C"/>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1" name="Subtitle 2">
            <a:extLst>
              <a:ext uri="{FF2B5EF4-FFF2-40B4-BE49-F238E27FC236}">
                <a16:creationId xmlns:a16="http://schemas.microsoft.com/office/drawing/2014/main" id="{89EA02A9-AD50-E878-5C3E-16873F31D208}"/>
              </a:ext>
            </a:extLst>
          </p:cNvPr>
          <p:cNvSpPr>
            <a:spLocks noGrp="1"/>
          </p:cNvSpPr>
          <p:nvPr>
            <p:ph type="subTitle" idx="1"/>
          </p:nvPr>
        </p:nvSpPr>
        <p:spPr>
          <a:xfrm>
            <a:off x="1124147" y="5187562"/>
            <a:ext cx="3579020" cy="831257"/>
          </a:xfrm>
        </p:spPr>
        <p:txBody>
          <a:bodyPr/>
          <a:lstStyle>
            <a:lvl1pPr marL="0" indent="0" algn="ctr">
              <a:buNone/>
              <a:defRPr sz="2400">
                <a:solidFill>
                  <a:schemeClr val="bg1"/>
                </a:solidFill>
                <a:latin typeface="Proxima nov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Parallelogram 7">
            <a:extLst>
              <a:ext uri="{FF2B5EF4-FFF2-40B4-BE49-F238E27FC236}">
                <a16:creationId xmlns:a16="http://schemas.microsoft.com/office/drawing/2014/main" id="{123E1554-CC21-3452-5AE1-DA624231701F}"/>
              </a:ext>
            </a:extLst>
          </p:cNvPr>
          <p:cNvSpPr/>
          <p:nvPr/>
        </p:nvSpPr>
        <p:spPr>
          <a:xfrm rot="10800000">
            <a:off x="7315201" y="5390209"/>
            <a:ext cx="4876799" cy="1234116"/>
          </a:xfrm>
          <a:custGeom>
            <a:avLst/>
            <a:gdLst>
              <a:gd name="csX0" fmla="*/ 0 w 2309812"/>
              <a:gd name="csY0" fmla="*/ 1600200 h 1600200"/>
              <a:gd name="csX1" fmla="*/ 400050 w 2309812"/>
              <a:gd name="csY1" fmla="*/ 0 h 1600200"/>
              <a:gd name="csX2" fmla="*/ 2309812 w 2309812"/>
              <a:gd name="csY2" fmla="*/ 0 h 1600200"/>
              <a:gd name="csX3" fmla="*/ 1909762 w 2309812"/>
              <a:gd name="csY3" fmla="*/ 1600200 h 1600200"/>
              <a:gd name="csX4" fmla="*/ 0 w 2309812"/>
              <a:gd name="csY4" fmla="*/ 1600200 h 1600200"/>
              <a:gd name="csX0" fmla="*/ 0 w 1909762"/>
              <a:gd name="csY0" fmla="*/ 1562100 h 1600200"/>
              <a:gd name="csX1" fmla="*/ 0 w 1909762"/>
              <a:gd name="csY1" fmla="*/ 0 h 1600200"/>
              <a:gd name="csX2" fmla="*/ 1909762 w 1909762"/>
              <a:gd name="csY2" fmla="*/ 0 h 1600200"/>
              <a:gd name="csX3" fmla="*/ 1509712 w 1909762"/>
              <a:gd name="csY3" fmla="*/ 1600200 h 1600200"/>
              <a:gd name="csX4" fmla="*/ 0 w 1909762"/>
              <a:gd name="csY4" fmla="*/ 1562100 h 1600200"/>
              <a:gd name="csX0" fmla="*/ 0 w 1909762"/>
              <a:gd name="csY0" fmla="*/ 1562100 h 1600200"/>
              <a:gd name="csX1" fmla="*/ 19050 w 1909762"/>
              <a:gd name="csY1" fmla="*/ 0 h 1600200"/>
              <a:gd name="csX2" fmla="*/ 1909762 w 1909762"/>
              <a:gd name="csY2" fmla="*/ 0 h 1600200"/>
              <a:gd name="csX3" fmla="*/ 1509712 w 1909762"/>
              <a:gd name="csY3" fmla="*/ 1600200 h 1600200"/>
              <a:gd name="csX4" fmla="*/ 0 w 1909762"/>
              <a:gd name="csY4" fmla="*/ 1562100 h 1600200"/>
              <a:gd name="csX0" fmla="*/ 0 w 1919287"/>
              <a:gd name="csY0" fmla="*/ 1600200 h 1600200"/>
              <a:gd name="csX1" fmla="*/ 28575 w 1919287"/>
              <a:gd name="csY1" fmla="*/ 0 h 1600200"/>
              <a:gd name="csX2" fmla="*/ 1919287 w 1919287"/>
              <a:gd name="csY2" fmla="*/ 0 h 1600200"/>
              <a:gd name="csX3" fmla="*/ 1519237 w 1919287"/>
              <a:gd name="csY3" fmla="*/ 1600200 h 1600200"/>
              <a:gd name="csX4" fmla="*/ 0 w 1919287"/>
              <a:gd name="csY4" fmla="*/ 1600200 h 1600200"/>
              <a:gd name="csX0" fmla="*/ 4763 w 1924050"/>
              <a:gd name="csY0" fmla="*/ 1600200 h 1600200"/>
              <a:gd name="csX1" fmla="*/ 0 w 1924050"/>
              <a:gd name="csY1" fmla="*/ 0 h 1600200"/>
              <a:gd name="csX2" fmla="*/ 1924050 w 1924050"/>
              <a:gd name="csY2" fmla="*/ 0 h 1600200"/>
              <a:gd name="csX3" fmla="*/ 1524000 w 1924050"/>
              <a:gd name="csY3" fmla="*/ 1600200 h 1600200"/>
              <a:gd name="csX4" fmla="*/ 4763 w 1924050"/>
              <a:gd name="csY4" fmla="*/ 1600200 h 1600200"/>
              <a:gd name="csX0" fmla="*/ 288 w 1926719"/>
              <a:gd name="csY0" fmla="*/ 1614488 h 1614488"/>
              <a:gd name="csX1" fmla="*/ 2669 w 1926719"/>
              <a:gd name="csY1" fmla="*/ 0 h 1614488"/>
              <a:gd name="csX2" fmla="*/ 1926719 w 1926719"/>
              <a:gd name="csY2" fmla="*/ 0 h 1614488"/>
              <a:gd name="csX3" fmla="*/ 1526669 w 1926719"/>
              <a:gd name="csY3" fmla="*/ 1600200 h 1614488"/>
              <a:gd name="csX4" fmla="*/ 288 w 1926719"/>
              <a:gd name="csY4" fmla="*/ 1614488 h 1614488"/>
              <a:gd name="csX0" fmla="*/ 288 w 1926719"/>
              <a:gd name="csY0" fmla="*/ 1614488 h 1614488"/>
              <a:gd name="csX1" fmla="*/ 2669 w 1926719"/>
              <a:gd name="csY1" fmla="*/ 0 h 1614488"/>
              <a:gd name="csX2" fmla="*/ 1926719 w 1926719"/>
              <a:gd name="csY2" fmla="*/ 0 h 1614488"/>
              <a:gd name="csX3" fmla="*/ 1531432 w 1926719"/>
              <a:gd name="csY3" fmla="*/ 1614487 h 1614488"/>
              <a:gd name="csX4" fmla="*/ 288 w 1926719"/>
              <a:gd name="csY4" fmla="*/ 1614488 h 1614488"/>
            </a:gdLst>
            <a:ahLst/>
            <a:cxnLst>
              <a:cxn ang="0">
                <a:pos x="csX0" y="csY0"/>
              </a:cxn>
              <a:cxn ang="0">
                <a:pos x="csX1" y="csY1"/>
              </a:cxn>
              <a:cxn ang="0">
                <a:pos x="csX2" y="csY2"/>
              </a:cxn>
              <a:cxn ang="0">
                <a:pos x="csX3" y="csY3"/>
              </a:cxn>
              <a:cxn ang="0">
                <a:pos x="csX4" y="csY4"/>
              </a:cxn>
            </a:cxnLst>
            <a:rect l="l" t="t" r="r" b="b"/>
            <a:pathLst>
              <a:path w="1926719" h="1614488">
                <a:moveTo>
                  <a:pt x="288" y="1614488"/>
                </a:moveTo>
                <a:cubicBezTo>
                  <a:pt x="-1300" y="1081088"/>
                  <a:pt x="4257" y="533400"/>
                  <a:pt x="2669" y="0"/>
                </a:cubicBezTo>
                <a:lnTo>
                  <a:pt x="1926719" y="0"/>
                </a:lnTo>
                <a:lnTo>
                  <a:pt x="1531432" y="1614487"/>
                </a:lnTo>
                <a:lnTo>
                  <a:pt x="288" y="1614488"/>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46AEE38-AF22-B658-DB7C-EAADF91DDD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1400" y="5632677"/>
            <a:ext cx="3784747" cy="791936"/>
          </a:xfrm>
          <a:prstGeom prst="rect">
            <a:avLst/>
          </a:prstGeom>
        </p:spPr>
      </p:pic>
    </p:spTree>
    <p:extLst>
      <p:ext uri="{BB962C8B-B14F-4D97-AF65-F5344CB8AC3E}">
        <p14:creationId xmlns:p14="http://schemas.microsoft.com/office/powerpoint/2010/main" val="3182657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76118-D8AA-CB02-6CC5-8D4341A3F2BD}"/>
              </a:ext>
            </a:extLst>
          </p:cNvPr>
          <p:cNvSpPr>
            <a:spLocks noGrp="1"/>
          </p:cNvSpPr>
          <p:nvPr>
            <p:ph type="title"/>
          </p:nvPr>
        </p:nvSpPr>
        <p:spPr>
          <a:xfrm>
            <a:off x="838200" y="681037"/>
            <a:ext cx="10515600" cy="957263"/>
          </a:xfrm>
        </p:spPr>
        <p:txBody>
          <a:bodyPr/>
          <a:lstStyle>
            <a:lvl1pPr>
              <a:defRPr>
                <a:latin typeface="Proxima nova"/>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A81A53E-60CB-29A9-2123-50C8E9819FE1}"/>
              </a:ext>
            </a:extLst>
          </p:cNvPr>
          <p:cNvSpPr>
            <a:spLocks noGrp="1"/>
          </p:cNvSpPr>
          <p:nvPr>
            <p:ph idx="1"/>
          </p:nvPr>
        </p:nvSpPr>
        <p:spPr>
          <a:xfrm>
            <a:off x="838200" y="1825624"/>
            <a:ext cx="10515600" cy="4092575"/>
          </a:xfrm>
        </p:spPr>
        <p:txBody>
          <a:bodyPr/>
          <a:lstStyle>
            <a:lvl1pPr>
              <a:defRPr>
                <a:latin typeface="Proxima nova"/>
              </a:defRPr>
            </a:lvl1pPr>
            <a:lvl2pPr>
              <a:defRPr>
                <a:latin typeface="Proxima nova"/>
              </a:defRPr>
            </a:lvl2pPr>
            <a:lvl3pPr>
              <a:defRPr>
                <a:latin typeface="Proxima nova"/>
              </a:defRPr>
            </a:lvl3pPr>
            <a:lvl4pPr>
              <a:defRPr>
                <a:latin typeface="Proxima nova"/>
              </a:defRPr>
            </a:lvl4pPr>
            <a:lvl5pPr>
              <a:defRPr>
                <a:latin typeface="Proxima nov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arallelogram 7">
            <a:extLst>
              <a:ext uri="{FF2B5EF4-FFF2-40B4-BE49-F238E27FC236}">
                <a16:creationId xmlns:a16="http://schemas.microsoft.com/office/drawing/2014/main" id="{9767EEFA-9E0F-70D9-0EDB-16DC3A078CC8}"/>
              </a:ext>
            </a:extLst>
          </p:cNvPr>
          <p:cNvSpPr/>
          <p:nvPr/>
        </p:nvSpPr>
        <p:spPr>
          <a:xfrm rot="10800000">
            <a:off x="7315201" y="5390209"/>
            <a:ext cx="4876799" cy="1234116"/>
          </a:xfrm>
          <a:custGeom>
            <a:avLst/>
            <a:gdLst>
              <a:gd name="csX0" fmla="*/ 0 w 2309812"/>
              <a:gd name="csY0" fmla="*/ 1600200 h 1600200"/>
              <a:gd name="csX1" fmla="*/ 400050 w 2309812"/>
              <a:gd name="csY1" fmla="*/ 0 h 1600200"/>
              <a:gd name="csX2" fmla="*/ 2309812 w 2309812"/>
              <a:gd name="csY2" fmla="*/ 0 h 1600200"/>
              <a:gd name="csX3" fmla="*/ 1909762 w 2309812"/>
              <a:gd name="csY3" fmla="*/ 1600200 h 1600200"/>
              <a:gd name="csX4" fmla="*/ 0 w 2309812"/>
              <a:gd name="csY4" fmla="*/ 1600200 h 1600200"/>
              <a:gd name="csX0" fmla="*/ 0 w 1909762"/>
              <a:gd name="csY0" fmla="*/ 1562100 h 1600200"/>
              <a:gd name="csX1" fmla="*/ 0 w 1909762"/>
              <a:gd name="csY1" fmla="*/ 0 h 1600200"/>
              <a:gd name="csX2" fmla="*/ 1909762 w 1909762"/>
              <a:gd name="csY2" fmla="*/ 0 h 1600200"/>
              <a:gd name="csX3" fmla="*/ 1509712 w 1909762"/>
              <a:gd name="csY3" fmla="*/ 1600200 h 1600200"/>
              <a:gd name="csX4" fmla="*/ 0 w 1909762"/>
              <a:gd name="csY4" fmla="*/ 1562100 h 1600200"/>
              <a:gd name="csX0" fmla="*/ 0 w 1909762"/>
              <a:gd name="csY0" fmla="*/ 1562100 h 1600200"/>
              <a:gd name="csX1" fmla="*/ 19050 w 1909762"/>
              <a:gd name="csY1" fmla="*/ 0 h 1600200"/>
              <a:gd name="csX2" fmla="*/ 1909762 w 1909762"/>
              <a:gd name="csY2" fmla="*/ 0 h 1600200"/>
              <a:gd name="csX3" fmla="*/ 1509712 w 1909762"/>
              <a:gd name="csY3" fmla="*/ 1600200 h 1600200"/>
              <a:gd name="csX4" fmla="*/ 0 w 1909762"/>
              <a:gd name="csY4" fmla="*/ 1562100 h 1600200"/>
              <a:gd name="csX0" fmla="*/ 0 w 1919287"/>
              <a:gd name="csY0" fmla="*/ 1600200 h 1600200"/>
              <a:gd name="csX1" fmla="*/ 28575 w 1919287"/>
              <a:gd name="csY1" fmla="*/ 0 h 1600200"/>
              <a:gd name="csX2" fmla="*/ 1919287 w 1919287"/>
              <a:gd name="csY2" fmla="*/ 0 h 1600200"/>
              <a:gd name="csX3" fmla="*/ 1519237 w 1919287"/>
              <a:gd name="csY3" fmla="*/ 1600200 h 1600200"/>
              <a:gd name="csX4" fmla="*/ 0 w 1919287"/>
              <a:gd name="csY4" fmla="*/ 1600200 h 1600200"/>
              <a:gd name="csX0" fmla="*/ 4763 w 1924050"/>
              <a:gd name="csY0" fmla="*/ 1600200 h 1600200"/>
              <a:gd name="csX1" fmla="*/ 0 w 1924050"/>
              <a:gd name="csY1" fmla="*/ 0 h 1600200"/>
              <a:gd name="csX2" fmla="*/ 1924050 w 1924050"/>
              <a:gd name="csY2" fmla="*/ 0 h 1600200"/>
              <a:gd name="csX3" fmla="*/ 1524000 w 1924050"/>
              <a:gd name="csY3" fmla="*/ 1600200 h 1600200"/>
              <a:gd name="csX4" fmla="*/ 4763 w 1924050"/>
              <a:gd name="csY4" fmla="*/ 1600200 h 1600200"/>
              <a:gd name="csX0" fmla="*/ 288 w 1926719"/>
              <a:gd name="csY0" fmla="*/ 1614488 h 1614488"/>
              <a:gd name="csX1" fmla="*/ 2669 w 1926719"/>
              <a:gd name="csY1" fmla="*/ 0 h 1614488"/>
              <a:gd name="csX2" fmla="*/ 1926719 w 1926719"/>
              <a:gd name="csY2" fmla="*/ 0 h 1614488"/>
              <a:gd name="csX3" fmla="*/ 1526669 w 1926719"/>
              <a:gd name="csY3" fmla="*/ 1600200 h 1614488"/>
              <a:gd name="csX4" fmla="*/ 288 w 1926719"/>
              <a:gd name="csY4" fmla="*/ 1614488 h 1614488"/>
              <a:gd name="csX0" fmla="*/ 288 w 1926719"/>
              <a:gd name="csY0" fmla="*/ 1614488 h 1614488"/>
              <a:gd name="csX1" fmla="*/ 2669 w 1926719"/>
              <a:gd name="csY1" fmla="*/ 0 h 1614488"/>
              <a:gd name="csX2" fmla="*/ 1926719 w 1926719"/>
              <a:gd name="csY2" fmla="*/ 0 h 1614488"/>
              <a:gd name="csX3" fmla="*/ 1531432 w 1926719"/>
              <a:gd name="csY3" fmla="*/ 1614487 h 1614488"/>
              <a:gd name="csX4" fmla="*/ 288 w 1926719"/>
              <a:gd name="csY4" fmla="*/ 1614488 h 1614488"/>
            </a:gdLst>
            <a:ahLst/>
            <a:cxnLst>
              <a:cxn ang="0">
                <a:pos x="csX0" y="csY0"/>
              </a:cxn>
              <a:cxn ang="0">
                <a:pos x="csX1" y="csY1"/>
              </a:cxn>
              <a:cxn ang="0">
                <a:pos x="csX2" y="csY2"/>
              </a:cxn>
              <a:cxn ang="0">
                <a:pos x="csX3" y="csY3"/>
              </a:cxn>
              <a:cxn ang="0">
                <a:pos x="csX4" y="csY4"/>
              </a:cxn>
            </a:cxnLst>
            <a:rect l="l" t="t" r="r" b="b"/>
            <a:pathLst>
              <a:path w="1926719" h="1614488">
                <a:moveTo>
                  <a:pt x="288" y="1614488"/>
                </a:moveTo>
                <a:cubicBezTo>
                  <a:pt x="-1300" y="1081088"/>
                  <a:pt x="4257" y="533400"/>
                  <a:pt x="2669" y="0"/>
                </a:cubicBezTo>
                <a:lnTo>
                  <a:pt x="1926719" y="0"/>
                </a:lnTo>
                <a:lnTo>
                  <a:pt x="1531432" y="1614487"/>
                </a:lnTo>
                <a:lnTo>
                  <a:pt x="288" y="1614488"/>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0828E4B-17DF-721F-49E7-7C6D86FABE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1400" y="5632677"/>
            <a:ext cx="3784747" cy="791936"/>
          </a:xfrm>
          <a:prstGeom prst="rect">
            <a:avLst/>
          </a:prstGeom>
        </p:spPr>
      </p:pic>
    </p:spTree>
    <p:extLst>
      <p:ext uri="{BB962C8B-B14F-4D97-AF65-F5344CB8AC3E}">
        <p14:creationId xmlns:p14="http://schemas.microsoft.com/office/powerpoint/2010/main" val="2500807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11D0A-CB79-D454-F295-DEE888004A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CBA7168-B305-62E7-3AB4-4F33C17C2D9B}"/>
              </a:ext>
            </a:extLst>
          </p:cNvPr>
          <p:cNvSpPr>
            <a:spLocks noGrp="1"/>
          </p:cNvSpPr>
          <p:nvPr>
            <p:ph type="body" idx="1"/>
          </p:nvPr>
        </p:nvSpPr>
        <p:spPr>
          <a:xfrm>
            <a:off x="831850" y="4589463"/>
            <a:ext cx="685165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3546413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179F-5FAA-20CC-6355-0CF03C786F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8A5845-3C9D-181B-842E-45515DC5C5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5D3B66-8DD8-2D72-F429-7893CC326348}"/>
              </a:ext>
            </a:extLst>
          </p:cNvPr>
          <p:cNvSpPr>
            <a:spLocks noGrp="1"/>
          </p:cNvSpPr>
          <p:nvPr>
            <p:ph sz="half" idx="2"/>
          </p:nvPr>
        </p:nvSpPr>
        <p:spPr>
          <a:xfrm>
            <a:off x="6172200" y="1825625"/>
            <a:ext cx="5181600" cy="345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3586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D3C8C-9BE9-4F80-A6E1-506E9E766878}"/>
              </a:ext>
            </a:extLst>
          </p:cNvPr>
          <p:cNvSpPr>
            <a:spLocks noGrp="1"/>
          </p:cNvSpPr>
          <p:nvPr>
            <p:ph type="title"/>
          </p:nvPr>
        </p:nvSpPr>
        <p:spPr>
          <a:xfrm>
            <a:off x="838200" y="595312"/>
            <a:ext cx="10515600" cy="9493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56AC731-A481-1938-0714-7EE96DA6B64C}"/>
              </a:ext>
            </a:extLst>
          </p:cNvPr>
          <p:cNvSpPr>
            <a:spLocks noGrp="1"/>
          </p:cNvSpPr>
          <p:nvPr>
            <p:ph type="body" idx="1"/>
          </p:nvPr>
        </p:nvSpPr>
        <p:spPr>
          <a:xfrm>
            <a:off x="839788" y="1681163"/>
            <a:ext cx="5157787" cy="68738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C5CF39-519F-5D20-C6DA-1D3390B77A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ED039AD-B6BA-97B8-C867-7AB2DBE189CA}"/>
              </a:ext>
            </a:extLst>
          </p:cNvPr>
          <p:cNvSpPr>
            <a:spLocks noGrp="1"/>
          </p:cNvSpPr>
          <p:nvPr>
            <p:ph type="body" sz="quarter" idx="3"/>
          </p:nvPr>
        </p:nvSpPr>
        <p:spPr>
          <a:xfrm>
            <a:off x="6172200" y="1681163"/>
            <a:ext cx="5183188" cy="68738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10A0F1-91EC-49B5-B15D-D57AA642516E}"/>
              </a:ext>
            </a:extLst>
          </p:cNvPr>
          <p:cNvSpPr>
            <a:spLocks noGrp="1"/>
          </p:cNvSpPr>
          <p:nvPr>
            <p:ph sz="quarter" idx="4"/>
          </p:nvPr>
        </p:nvSpPr>
        <p:spPr>
          <a:xfrm>
            <a:off x="6172200" y="2505075"/>
            <a:ext cx="5183188" cy="2854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4614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5ED31-97AF-580E-6274-6DDB5FA81A72}"/>
              </a:ext>
            </a:extLst>
          </p:cNvPr>
          <p:cNvSpPr>
            <a:spLocks noGrp="1"/>
          </p:cNvSpPr>
          <p:nvPr>
            <p:ph type="title"/>
          </p:nvPr>
        </p:nvSpPr>
        <p:spPr>
          <a:xfrm>
            <a:off x="838200" y="630238"/>
            <a:ext cx="10515600" cy="1044575"/>
          </a:xfrm>
        </p:spPr>
        <p:txBody>
          <a:bodyPr/>
          <a:lstStyle/>
          <a:p>
            <a:r>
              <a:rPr lang="en-US"/>
              <a:t>Click to edit Master title style</a:t>
            </a:r>
          </a:p>
        </p:txBody>
      </p:sp>
    </p:spTree>
    <p:extLst>
      <p:ext uri="{BB962C8B-B14F-4D97-AF65-F5344CB8AC3E}">
        <p14:creationId xmlns:p14="http://schemas.microsoft.com/office/powerpoint/2010/main" val="340450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A67415-2BDF-55C4-EFDE-4D4E36B6073F}"/>
              </a:ext>
            </a:extLst>
          </p:cNvPr>
          <p:cNvSpPr>
            <a:spLocks noGrp="1"/>
          </p:cNvSpPr>
          <p:nvPr>
            <p:ph type="title"/>
          </p:nvPr>
        </p:nvSpPr>
        <p:spPr>
          <a:xfrm>
            <a:off x="838200" y="601663"/>
            <a:ext cx="10515600" cy="10445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D555D7E-1FAA-30C7-CA3A-3B6AD78119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rame 6">
            <a:extLst>
              <a:ext uri="{FF2B5EF4-FFF2-40B4-BE49-F238E27FC236}">
                <a16:creationId xmlns:a16="http://schemas.microsoft.com/office/drawing/2014/main" id="{1991AEF3-AC28-F4CE-B341-AEE061F69956}"/>
              </a:ext>
            </a:extLst>
          </p:cNvPr>
          <p:cNvSpPr/>
          <p:nvPr/>
        </p:nvSpPr>
        <p:spPr>
          <a:xfrm>
            <a:off x="1" y="1"/>
            <a:ext cx="12192000" cy="6858000"/>
          </a:xfrm>
          <a:prstGeom prst="frame">
            <a:avLst>
              <a:gd name="adj1" fmla="val 6667"/>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Parallelogram 7">
            <a:extLst>
              <a:ext uri="{FF2B5EF4-FFF2-40B4-BE49-F238E27FC236}">
                <a16:creationId xmlns:a16="http://schemas.microsoft.com/office/drawing/2014/main" id="{78ADD4DC-156D-CCDE-4DDD-5003B285CE5A}"/>
              </a:ext>
            </a:extLst>
          </p:cNvPr>
          <p:cNvSpPr/>
          <p:nvPr/>
        </p:nvSpPr>
        <p:spPr>
          <a:xfrm rot="10800000">
            <a:off x="7315201" y="5390209"/>
            <a:ext cx="4876799" cy="1234116"/>
          </a:xfrm>
          <a:custGeom>
            <a:avLst/>
            <a:gdLst>
              <a:gd name="csX0" fmla="*/ 0 w 2309812"/>
              <a:gd name="csY0" fmla="*/ 1600200 h 1600200"/>
              <a:gd name="csX1" fmla="*/ 400050 w 2309812"/>
              <a:gd name="csY1" fmla="*/ 0 h 1600200"/>
              <a:gd name="csX2" fmla="*/ 2309812 w 2309812"/>
              <a:gd name="csY2" fmla="*/ 0 h 1600200"/>
              <a:gd name="csX3" fmla="*/ 1909762 w 2309812"/>
              <a:gd name="csY3" fmla="*/ 1600200 h 1600200"/>
              <a:gd name="csX4" fmla="*/ 0 w 2309812"/>
              <a:gd name="csY4" fmla="*/ 1600200 h 1600200"/>
              <a:gd name="csX0" fmla="*/ 0 w 1909762"/>
              <a:gd name="csY0" fmla="*/ 1562100 h 1600200"/>
              <a:gd name="csX1" fmla="*/ 0 w 1909762"/>
              <a:gd name="csY1" fmla="*/ 0 h 1600200"/>
              <a:gd name="csX2" fmla="*/ 1909762 w 1909762"/>
              <a:gd name="csY2" fmla="*/ 0 h 1600200"/>
              <a:gd name="csX3" fmla="*/ 1509712 w 1909762"/>
              <a:gd name="csY3" fmla="*/ 1600200 h 1600200"/>
              <a:gd name="csX4" fmla="*/ 0 w 1909762"/>
              <a:gd name="csY4" fmla="*/ 1562100 h 1600200"/>
              <a:gd name="csX0" fmla="*/ 0 w 1909762"/>
              <a:gd name="csY0" fmla="*/ 1562100 h 1600200"/>
              <a:gd name="csX1" fmla="*/ 19050 w 1909762"/>
              <a:gd name="csY1" fmla="*/ 0 h 1600200"/>
              <a:gd name="csX2" fmla="*/ 1909762 w 1909762"/>
              <a:gd name="csY2" fmla="*/ 0 h 1600200"/>
              <a:gd name="csX3" fmla="*/ 1509712 w 1909762"/>
              <a:gd name="csY3" fmla="*/ 1600200 h 1600200"/>
              <a:gd name="csX4" fmla="*/ 0 w 1909762"/>
              <a:gd name="csY4" fmla="*/ 1562100 h 1600200"/>
              <a:gd name="csX0" fmla="*/ 0 w 1919287"/>
              <a:gd name="csY0" fmla="*/ 1600200 h 1600200"/>
              <a:gd name="csX1" fmla="*/ 28575 w 1919287"/>
              <a:gd name="csY1" fmla="*/ 0 h 1600200"/>
              <a:gd name="csX2" fmla="*/ 1919287 w 1919287"/>
              <a:gd name="csY2" fmla="*/ 0 h 1600200"/>
              <a:gd name="csX3" fmla="*/ 1519237 w 1919287"/>
              <a:gd name="csY3" fmla="*/ 1600200 h 1600200"/>
              <a:gd name="csX4" fmla="*/ 0 w 1919287"/>
              <a:gd name="csY4" fmla="*/ 1600200 h 1600200"/>
              <a:gd name="csX0" fmla="*/ 4763 w 1924050"/>
              <a:gd name="csY0" fmla="*/ 1600200 h 1600200"/>
              <a:gd name="csX1" fmla="*/ 0 w 1924050"/>
              <a:gd name="csY1" fmla="*/ 0 h 1600200"/>
              <a:gd name="csX2" fmla="*/ 1924050 w 1924050"/>
              <a:gd name="csY2" fmla="*/ 0 h 1600200"/>
              <a:gd name="csX3" fmla="*/ 1524000 w 1924050"/>
              <a:gd name="csY3" fmla="*/ 1600200 h 1600200"/>
              <a:gd name="csX4" fmla="*/ 4763 w 1924050"/>
              <a:gd name="csY4" fmla="*/ 1600200 h 1600200"/>
              <a:gd name="csX0" fmla="*/ 288 w 1926719"/>
              <a:gd name="csY0" fmla="*/ 1614488 h 1614488"/>
              <a:gd name="csX1" fmla="*/ 2669 w 1926719"/>
              <a:gd name="csY1" fmla="*/ 0 h 1614488"/>
              <a:gd name="csX2" fmla="*/ 1926719 w 1926719"/>
              <a:gd name="csY2" fmla="*/ 0 h 1614488"/>
              <a:gd name="csX3" fmla="*/ 1526669 w 1926719"/>
              <a:gd name="csY3" fmla="*/ 1600200 h 1614488"/>
              <a:gd name="csX4" fmla="*/ 288 w 1926719"/>
              <a:gd name="csY4" fmla="*/ 1614488 h 1614488"/>
              <a:gd name="csX0" fmla="*/ 288 w 1926719"/>
              <a:gd name="csY0" fmla="*/ 1614488 h 1614488"/>
              <a:gd name="csX1" fmla="*/ 2669 w 1926719"/>
              <a:gd name="csY1" fmla="*/ 0 h 1614488"/>
              <a:gd name="csX2" fmla="*/ 1926719 w 1926719"/>
              <a:gd name="csY2" fmla="*/ 0 h 1614488"/>
              <a:gd name="csX3" fmla="*/ 1531432 w 1926719"/>
              <a:gd name="csY3" fmla="*/ 1614487 h 1614488"/>
              <a:gd name="csX4" fmla="*/ 288 w 1926719"/>
              <a:gd name="csY4" fmla="*/ 1614488 h 1614488"/>
            </a:gdLst>
            <a:ahLst/>
            <a:cxnLst>
              <a:cxn ang="0">
                <a:pos x="csX0" y="csY0"/>
              </a:cxn>
              <a:cxn ang="0">
                <a:pos x="csX1" y="csY1"/>
              </a:cxn>
              <a:cxn ang="0">
                <a:pos x="csX2" y="csY2"/>
              </a:cxn>
              <a:cxn ang="0">
                <a:pos x="csX3" y="csY3"/>
              </a:cxn>
              <a:cxn ang="0">
                <a:pos x="csX4" y="csY4"/>
              </a:cxn>
            </a:cxnLst>
            <a:rect l="l" t="t" r="r" b="b"/>
            <a:pathLst>
              <a:path w="1926719" h="1614488">
                <a:moveTo>
                  <a:pt x="288" y="1614488"/>
                </a:moveTo>
                <a:cubicBezTo>
                  <a:pt x="-1300" y="1081088"/>
                  <a:pt x="4257" y="533400"/>
                  <a:pt x="2669" y="0"/>
                </a:cubicBezTo>
                <a:lnTo>
                  <a:pt x="1926719" y="0"/>
                </a:lnTo>
                <a:lnTo>
                  <a:pt x="1531432" y="1614487"/>
                </a:lnTo>
                <a:lnTo>
                  <a:pt x="288" y="1614488"/>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93C48AB-912C-CD6E-6190-A97889B5009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171400" y="5632677"/>
            <a:ext cx="3784747" cy="791936"/>
          </a:xfrm>
          <a:prstGeom prst="rect">
            <a:avLst/>
          </a:prstGeom>
        </p:spPr>
      </p:pic>
    </p:spTree>
    <p:extLst>
      <p:ext uri="{BB962C8B-B14F-4D97-AF65-F5344CB8AC3E}">
        <p14:creationId xmlns:p14="http://schemas.microsoft.com/office/powerpoint/2010/main" val="30972735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Proxima nova"/>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roxima nov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roxima nov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roxima nov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BCACD-B58F-FE26-B6E0-96EE049FEE4B}"/>
              </a:ext>
            </a:extLst>
          </p:cNvPr>
          <p:cNvSpPr>
            <a:spLocks noGrp="1"/>
          </p:cNvSpPr>
          <p:nvPr>
            <p:ph type="ctrTitle"/>
          </p:nvPr>
        </p:nvSpPr>
        <p:spPr>
          <a:xfrm>
            <a:off x="7952061" y="2478024"/>
            <a:ext cx="4004086" cy="1318295"/>
          </a:xfrm>
        </p:spPr>
        <p:txBody>
          <a:bodyPr anchor="b">
            <a:normAutofit fontScale="90000"/>
          </a:bodyPr>
          <a:lstStyle/>
          <a:p>
            <a:r>
              <a:rPr lang="en-US" sz="4400" b="1" dirty="0"/>
              <a:t>Meeting with </a:t>
            </a:r>
            <a:r>
              <a:rPr lang="en-US" sz="4900" b="1" dirty="0"/>
              <a:t>Administration</a:t>
            </a:r>
            <a:endParaRPr lang="en-US" sz="4400" dirty="0"/>
          </a:p>
        </p:txBody>
      </p:sp>
      <p:pic>
        <p:nvPicPr>
          <p:cNvPr id="1026" name="Picture 2" descr="Student Affairs – Your Journey, Our Commitment">
            <a:extLst>
              <a:ext uri="{FF2B5EF4-FFF2-40B4-BE49-F238E27FC236}">
                <a16:creationId xmlns:a16="http://schemas.microsoft.com/office/drawing/2014/main" id="{D7FF94C2-8A40-EF68-B75A-3DB200F581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017" r="32712"/>
          <a:stretch>
            <a:fillRect/>
          </a:stretch>
        </p:blipFill>
        <p:spPr bwMode="auto">
          <a:xfrm>
            <a:off x="424658" y="467359"/>
            <a:ext cx="7256302" cy="5957253"/>
          </a:xfrm>
          <a:prstGeom prst="rect">
            <a:avLst/>
          </a:prstGeom>
          <a:noFill/>
          <a:extLst>
            <a:ext uri="{909E8E84-426E-40DD-AFC4-6F175D3DCCD1}">
              <a14:hiddenFill xmlns:a14="http://schemas.microsoft.com/office/drawing/2010/main">
                <a:solidFill>
                  <a:srgbClr val="FFFFFF"/>
                </a:solidFill>
              </a14:hiddenFill>
            </a:ext>
          </a:extLst>
        </p:spPr>
      </p:pic>
      <p:sp>
        <p:nvSpPr>
          <p:cNvPr id="3" name="Parallelogram 7">
            <a:extLst>
              <a:ext uri="{FF2B5EF4-FFF2-40B4-BE49-F238E27FC236}">
                <a16:creationId xmlns:a16="http://schemas.microsoft.com/office/drawing/2014/main" id="{B07C76E2-BCED-636B-3B46-E7C5DCEE4FE5}"/>
              </a:ext>
            </a:extLst>
          </p:cNvPr>
          <p:cNvSpPr/>
          <p:nvPr/>
        </p:nvSpPr>
        <p:spPr>
          <a:xfrm rot="10800000">
            <a:off x="7315201" y="5390209"/>
            <a:ext cx="4876799" cy="1234116"/>
          </a:xfrm>
          <a:custGeom>
            <a:avLst/>
            <a:gdLst>
              <a:gd name="csX0" fmla="*/ 0 w 2309812"/>
              <a:gd name="csY0" fmla="*/ 1600200 h 1600200"/>
              <a:gd name="csX1" fmla="*/ 400050 w 2309812"/>
              <a:gd name="csY1" fmla="*/ 0 h 1600200"/>
              <a:gd name="csX2" fmla="*/ 2309812 w 2309812"/>
              <a:gd name="csY2" fmla="*/ 0 h 1600200"/>
              <a:gd name="csX3" fmla="*/ 1909762 w 2309812"/>
              <a:gd name="csY3" fmla="*/ 1600200 h 1600200"/>
              <a:gd name="csX4" fmla="*/ 0 w 2309812"/>
              <a:gd name="csY4" fmla="*/ 1600200 h 1600200"/>
              <a:gd name="csX0" fmla="*/ 0 w 1909762"/>
              <a:gd name="csY0" fmla="*/ 1562100 h 1600200"/>
              <a:gd name="csX1" fmla="*/ 0 w 1909762"/>
              <a:gd name="csY1" fmla="*/ 0 h 1600200"/>
              <a:gd name="csX2" fmla="*/ 1909762 w 1909762"/>
              <a:gd name="csY2" fmla="*/ 0 h 1600200"/>
              <a:gd name="csX3" fmla="*/ 1509712 w 1909762"/>
              <a:gd name="csY3" fmla="*/ 1600200 h 1600200"/>
              <a:gd name="csX4" fmla="*/ 0 w 1909762"/>
              <a:gd name="csY4" fmla="*/ 1562100 h 1600200"/>
              <a:gd name="csX0" fmla="*/ 0 w 1909762"/>
              <a:gd name="csY0" fmla="*/ 1562100 h 1600200"/>
              <a:gd name="csX1" fmla="*/ 19050 w 1909762"/>
              <a:gd name="csY1" fmla="*/ 0 h 1600200"/>
              <a:gd name="csX2" fmla="*/ 1909762 w 1909762"/>
              <a:gd name="csY2" fmla="*/ 0 h 1600200"/>
              <a:gd name="csX3" fmla="*/ 1509712 w 1909762"/>
              <a:gd name="csY3" fmla="*/ 1600200 h 1600200"/>
              <a:gd name="csX4" fmla="*/ 0 w 1909762"/>
              <a:gd name="csY4" fmla="*/ 1562100 h 1600200"/>
              <a:gd name="csX0" fmla="*/ 0 w 1919287"/>
              <a:gd name="csY0" fmla="*/ 1600200 h 1600200"/>
              <a:gd name="csX1" fmla="*/ 28575 w 1919287"/>
              <a:gd name="csY1" fmla="*/ 0 h 1600200"/>
              <a:gd name="csX2" fmla="*/ 1919287 w 1919287"/>
              <a:gd name="csY2" fmla="*/ 0 h 1600200"/>
              <a:gd name="csX3" fmla="*/ 1519237 w 1919287"/>
              <a:gd name="csY3" fmla="*/ 1600200 h 1600200"/>
              <a:gd name="csX4" fmla="*/ 0 w 1919287"/>
              <a:gd name="csY4" fmla="*/ 1600200 h 1600200"/>
              <a:gd name="csX0" fmla="*/ 4763 w 1924050"/>
              <a:gd name="csY0" fmla="*/ 1600200 h 1600200"/>
              <a:gd name="csX1" fmla="*/ 0 w 1924050"/>
              <a:gd name="csY1" fmla="*/ 0 h 1600200"/>
              <a:gd name="csX2" fmla="*/ 1924050 w 1924050"/>
              <a:gd name="csY2" fmla="*/ 0 h 1600200"/>
              <a:gd name="csX3" fmla="*/ 1524000 w 1924050"/>
              <a:gd name="csY3" fmla="*/ 1600200 h 1600200"/>
              <a:gd name="csX4" fmla="*/ 4763 w 1924050"/>
              <a:gd name="csY4" fmla="*/ 1600200 h 1600200"/>
              <a:gd name="csX0" fmla="*/ 288 w 1926719"/>
              <a:gd name="csY0" fmla="*/ 1614488 h 1614488"/>
              <a:gd name="csX1" fmla="*/ 2669 w 1926719"/>
              <a:gd name="csY1" fmla="*/ 0 h 1614488"/>
              <a:gd name="csX2" fmla="*/ 1926719 w 1926719"/>
              <a:gd name="csY2" fmla="*/ 0 h 1614488"/>
              <a:gd name="csX3" fmla="*/ 1526669 w 1926719"/>
              <a:gd name="csY3" fmla="*/ 1600200 h 1614488"/>
              <a:gd name="csX4" fmla="*/ 288 w 1926719"/>
              <a:gd name="csY4" fmla="*/ 1614488 h 1614488"/>
              <a:gd name="csX0" fmla="*/ 288 w 1926719"/>
              <a:gd name="csY0" fmla="*/ 1614488 h 1614488"/>
              <a:gd name="csX1" fmla="*/ 2669 w 1926719"/>
              <a:gd name="csY1" fmla="*/ 0 h 1614488"/>
              <a:gd name="csX2" fmla="*/ 1926719 w 1926719"/>
              <a:gd name="csY2" fmla="*/ 0 h 1614488"/>
              <a:gd name="csX3" fmla="*/ 1531432 w 1926719"/>
              <a:gd name="csY3" fmla="*/ 1614487 h 1614488"/>
              <a:gd name="csX4" fmla="*/ 288 w 1926719"/>
              <a:gd name="csY4" fmla="*/ 1614488 h 1614488"/>
            </a:gdLst>
            <a:ahLst/>
            <a:cxnLst>
              <a:cxn ang="0">
                <a:pos x="csX0" y="csY0"/>
              </a:cxn>
              <a:cxn ang="0">
                <a:pos x="csX1" y="csY1"/>
              </a:cxn>
              <a:cxn ang="0">
                <a:pos x="csX2" y="csY2"/>
              </a:cxn>
              <a:cxn ang="0">
                <a:pos x="csX3" y="csY3"/>
              </a:cxn>
              <a:cxn ang="0">
                <a:pos x="csX4" y="csY4"/>
              </a:cxn>
            </a:cxnLst>
            <a:rect l="l" t="t" r="r" b="b"/>
            <a:pathLst>
              <a:path w="1926719" h="1614488">
                <a:moveTo>
                  <a:pt x="288" y="1614488"/>
                </a:moveTo>
                <a:cubicBezTo>
                  <a:pt x="-1300" y="1081088"/>
                  <a:pt x="4257" y="533400"/>
                  <a:pt x="2669" y="0"/>
                </a:cubicBezTo>
                <a:lnTo>
                  <a:pt x="1926719" y="0"/>
                </a:lnTo>
                <a:lnTo>
                  <a:pt x="1531432" y="1614487"/>
                </a:lnTo>
                <a:lnTo>
                  <a:pt x="288" y="1614488"/>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69945D7-AF1A-94AC-E03B-6C97BE53F0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1400" y="5632677"/>
            <a:ext cx="3784747" cy="791936"/>
          </a:xfrm>
          <a:prstGeom prst="rect">
            <a:avLst/>
          </a:prstGeom>
        </p:spPr>
      </p:pic>
    </p:spTree>
    <p:extLst>
      <p:ext uri="{BB962C8B-B14F-4D97-AF65-F5344CB8AC3E}">
        <p14:creationId xmlns:p14="http://schemas.microsoft.com/office/powerpoint/2010/main" val="449730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C836F-A320-FE3F-3362-80F3B13239B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7D36DEE-D0F4-3798-DD88-CCF1537590AA}"/>
              </a:ext>
            </a:extLst>
          </p:cNvPr>
          <p:cNvSpPr txBox="1">
            <a:spLocks noGrp="1"/>
          </p:cNvSpPr>
          <p:nvPr>
            <p:ph type="title"/>
          </p:nvPr>
        </p:nvSpPr>
        <p:spPr>
          <a:xfrm>
            <a:off x="681567" y="698002"/>
            <a:ext cx="10828866" cy="923330"/>
          </a:xfrm>
          <a:prstGeom prst="rect">
            <a:avLst/>
          </a:prstGeom>
          <a:noFill/>
        </p:spPr>
        <p:txBody>
          <a:bodyPr wrap="square" rtlCol="0" anchor="ctr">
            <a:spAutoFit/>
          </a:bodyPr>
          <a:lstStyle/>
          <a:p>
            <a:pPr algn="ctr"/>
            <a:r>
              <a:rPr lang="en-US" sz="6000" b="1" dirty="0"/>
              <a:t>Connection Point</a:t>
            </a:r>
            <a:endParaRPr lang="en-US" sz="6000" b="1" dirty="0">
              <a:latin typeface="Proxima Nova" panose="02000506030000020004" pitchFamily="50" charset="0"/>
              <a:cs typeface="Calibri Light" panose="020F0302020204030204" pitchFamily="34" charset="0"/>
            </a:endParaRPr>
          </a:p>
        </p:txBody>
      </p:sp>
      <p:pic>
        <p:nvPicPr>
          <p:cNvPr id="6" name="Picture 5">
            <a:extLst>
              <a:ext uri="{FF2B5EF4-FFF2-40B4-BE49-F238E27FC236}">
                <a16:creationId xmlns:a16="http://schemas.microsoft.com/office/drawing/2014/main" id="{9F0D8335-7930-1493-57C6-3CAACC474B9F}"/>
              </a:ext>
            </a:extLst>
          </p:cNvPr>
          <p:cNvPicPr>
            <a:picLocks noChangeAspect="1"/>
          </p:cNvPicPr>
          <p:nvPr/>
        </p:nvPicPr>
        <p:blipFill>
          <a:blip r:embed="rId2"/>
          <a:stretch>
            <a:fillRect/>
          </a:stretch>
        </p:blipFill>
        <p:spPr>
          <a:xfrm>
            <a:off x="1197864" y="1830237"/>
            <a:ext cx="3703320" cy="3699039"/>
          </a:xfrm>
          <a:prstGeom prst="rect">
            <a:avLst/>
          </a:prstGeom>
        </p:spPr>
      </p:pic>
      <p:sp>
        <p:nvSpPr>
          <p:cNvPr id="7" name="TextBox 6">
            <a:extLst>
              <a:ext uri="{FF2B5EF4-FFF2-40B4-BE49-F238E27FC236}">
                <a16:creationId xmlns:a16="http://schemas.microsoft.com/office/drawing/2014/main" id="{E03A515C-8219-19B4-2F2E-3EBB5C6013ED}"/>
              </a:ext>
            </a:extLst>
          </p:cNvPr>
          <p:cNvSpPr txBox="1"/>
          <p:nvPr/>
        </p:nvSpPr>
        <p:spPr>
          <a:xfrm>
            <a:off x="6096000" y="2044005"/>
            <a:ext cx="5129784" cy="2769989"/>
          </a:xfrm>
          <a:prstGeom prst="rect">
            <a:avLst/>
          </a:prstGeom>
          <a:noFill/>
        </p:spPr>
        <p:txBody>
          <a:bodyPr wrap="square" rtlCol="0">
            <a:spAutoFit/>
          </a:bodyPr>
          <a:lstStyle/>
          <a:p>
            <a:pPr algn="ctr"/>
            <a:r>
              <a:rPr lang="en-US" sz="3600" b="1" dirty="0"/>
              <a:t>2026-2027 Events </a:t>
            </a:r>
          </a:p>
          <a:p>
            <a:pPr algn="ctr"/>
            <a:endParaRPr lang="en-US" sz="1200" b="1" dirty="0"/>
          </a:p>
          <a:p>
            <a:pPr algn="ctr"/>
            <a:r>
              <a:rPr lang="en-US" sz="3600" b="1" dirty="0"/>
              <a:t>Coming Soon!</a:t>
            </a:r>
          </a:p>
          <a:p>
            <a:pPr algn="ctr"/>
            <a:endParaRPr lang="en-US" b="1" dirty="0"/>
          </a:p>
          <a:p>
            <a:pPr algn="ctr"/>
            <a:endParaRPr lang="en-US" b="1" dirty="0"/>
          </a:p>
          <a:p>
            <a:pPr algn="ctr"/>
            <a:r>
              <a:rPr lang="en-US" b="1" dirty="0"/>
              <a:t>Check out Events Calendar below:</a:t>
            </a:r>
          </a:p>
          <a:p>
            <a:pPr algn="ctr"/>
            <a:endParaRPr lang="en-US" b="1" dirty="0"/>
          </a:p>
          <a:p>
            <a:pPr algn="ctr"/>
            <a:r>
              <a:rPr lang="en-US" b="1" dirty="0"/>
              <a:t>https://www.mtsu.edu/campuslife/events/</a:t>
            </a:r>
          </a:p>
        </p:txBody>
      </p:sp>
      <p:sp>
        <p:nvSpPr>
          <p:cNvPr id="2" name="Title 13">
            <a:extLst>
              <a:ext uri="{FF2B5EF4-FFF2-40B4-BE49-F238E27FC236}">
                <a16:creationId xmlns:a16="http://schemas.microsoft.com/office/drawing/2014/main" id="{08CD30EF-8468-2C34-E064-2E19D1121994}"/>
              </a:ext>
            </a:extLst>
          </p:cNvPr>
          <p:cNvSpPr>
            <a:spLocks noGrp="1"/>
          </p:cNvSpPr>
          <p:nvPr/>
        </p:nvSpPr>
        <p:spPr>
          <a:xfrm>
            <a:off x="0" y="470408"/>
            <a:ext cx="12192000" cy="1143000"/>
          </a:xfrm>
          <a:prstGeom prst="rect">
            <a:avLst/>
          </a:prstGeom>
          <a:solidFill>
            <a:srgbClr val="0070C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solidFill>
                  <a:schemeClr val="bg1"/>
                </a:solidFill>
                <a:latin typeface="Proxima Nova" panose="02000506030000020004" pitchFamily="50" charset="0"/>
              </a:rPr>
              <a:t>Connection Point</a:t>
            </a:r>
          </a:p>
        </p:txBody>
      </p:sp>
    </p:spTree>
    <p:extLst>
      <p:ext uri="{BB962C8B-B14F-4D97-AF65-F5344CB8AC3E}">
        <p14:creationId xmlns:p14="http://schemas.microsoft.com/office/powerpoint/2010/main" val="1710752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443FF-12DE-5A1E-262E-7EBE4950FE20}"/>
            </a:ext>
          </a:extLst>
        </p:cNvPr>
        <p:cNvGrpSpPr/>
        <p:nvPr/>
      </p:nvGrpSpPr>
      <p:grpSpPr>
        <a:xfrm>
          <a:off x="0" y="0"/>
          <a:ext cx="0" cy="0"/>
          <a:chOff x="0" y="0"/>
          <a:chExt cx="0" cy="0"/>
        </a:xfrm>
      </p:grpSpPr>
      <p:pic>
        <p:nvPicPr>
          <p:cNvPr id="6" name="Picture 5" descr="A group of people holding signs&#10;&#10;AI-generated content may be incorrect.">
            <a:extLst>
              <a:ext uri="{FF2B5EF4-FFF2-40B4-BE49-F238E27FC236}">
                <a16:creationId xmlns:a16="http://schemas.microsoft.com/office/drawing/2014/main" id="{4876CED1-8738-8D59-0F81-E553331D89AE}"/>
              </a:ext>
            </a:extLst>
          </p:cNvPr>
          <p:cNvPicPr>
            <a:picLocks noChangeAspect="1"/>
          </p:cNvPicPr>
          <p:nvPr/>
        </p:nvPicPr>
        <p:blipFill>
          <a:blip r:embed="rId2" cstate="print">
            <a:extLst>
              <a:ext uri="{28A0092B-C50C-407E-A947-70E740481C1C}">
                <a14:useLocalDpi xmlns:a14="http://schemas.microsoft.com/office/drawing/2010/main" val="0"/>
              </a:ext>
            </a:extLst>
          </a:blip>
          <a:srcRect t="26328" r="8065" b="15366"/>
          <a:stretch>
            <a:fillRect/>
          </a:stretch>
        </p:blipFill>
        <p:spPr>
          <a:xfrm>
            <a:off x="457199" y="1613408"/>
            <a:ext cx="11277601" cy="4774184"/>
          </a:xfrm>
          <a:prstGeom prst="rect">
            <a:avLst/>
          </a:prstGeom>
          <a:noFill/>
        </p:spPr>
      </p:pic>
      <p:sp>
        <p:nvSpPr>
          <p:cNvPr id="2" name="Title 13">
            <a:extLst>
              <a:ext uri="{FF2B5EF4-FFF2-40B4-BE49-F238E27FC236}">
                <a16:creationId xmlns:a16="http://schemas.microsoft.com/office/drawing/2014/main" id="{578C4AA7-16AE-79F3-E466-EB4996C0006A}"/>
              </a:ext>
            </a:extLst>
          </p:cNvPr>
          <p:cNvSpPr>
            <a:spLocks noGrp="1"/>
          </p:cNvSpPr>
          <p:nvPr/>
        </p:nvSpPr>
        <p:spPr>
          <a:xfrm>
            <a:off x="0" y="470408"/>
            <a:ext cx="12192000" cy="1143000"/>
          </a:xfrm>
          <a:prstGeom prst="rect">
            <a:avLst/>
          </a:prstGeom>
          <a:solidFill>
            <a:srgbClr val="0070C0"/>
          </a:solidFill>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latin typeface="Proxima Nova" panose="02000506030000020004" pitchFamily="50" charset="0"/>
              </a:rPr>
              <a:t>We will help them work towards adulthood as a team!</a:t>
            </a:r>
          </a:p>
        </p:txBody>
      </p:sp>
      <p:sp>
        <p:nvSpPr>
          <p:cNvPr id="5" name="Parallelogram 7">
            <a:extLst>
              <a:ext uri="{FF2B5EF4-FFF2-40B4-BE49-F238E27FC236}">
                <a16:creationId xmlns:a16="http://schemas.microsoft.com/office/drawing/2014/main" id="{8E471EBF-4582-4562-E4B9-728B3316D95D}"/>
              </a:ext>
            </a:extLst>
          </p:cNvPr>
          <p:cNvSpPr/>
          <p:nvPr/>
        </p:nvSpPr>
        <p:spPr>
          <a:xfrm rot="10800000">
            <a:off x="7315201" y="5390209"/>
            <a:ext cx="4876799" cy="1234116"/>
          </a:xfrm>
          <a:custGeom>
            <a:avLst/>
            <a:gdLst>
              <a:gd name="csX0" fmla="*/ 0 w 2309812"/>
              <a:gd name="csY0" fmla="*/ 1600200 h 1600200"/>
              <a:gd name="csX1" fmla="*/ 400050 w 2309812"/>
              <a:gd name="csY1" fmla="*/ 0 h 1600200"/>
              <a:gd name="csX2" fmla="*/ 2309812 w 2309812"/>
              <a:gd name="csY2" fmla="*/ 0 h 1600200"/>
              <a:gd name="csX3" fmla="*/ 1909762 w 2309812"/>
              <a:gd name="csY3" fmla="*/ 1600200 h 1600200"/>
              <a:gd name="csX4" fmla="*/ 0 w 2309812"/>
              <a:gd name="csY4" fmla="*/ 1600200 h 1600200"/>
              <a:gd name="csX0" fmla="*/ 0 w 1909762"/>
              <a:gd name="csY0" fmla="*/ 1562100 h 1600200"/>
              <a:gd name="csX1" fmla="*/ 0 w 1909762"/>
              <a:gd name="csY1" fmla="*/ 0 h 1600200"/>
              <a:gd name="csX2" fmla="*/ 1909762 w 1909762"/>
              <a:gd name="csY2" fmla="*/ 0 h 1600200"/>
              <a:gd name="csX3" fmla="*/ 1509712 w 1909762"/>
              <a:gd name="csY3" fmla="*/ 1600200 h 1600200"/>
              <a:gd name="csX4" fmla="*/ 0 w 1909762"/>
              <a:gd name="csY4" fmla="*/ 1562100 h 1600200"/>
              <a:gd name="csX0" fmla="*/ 0 w 1909762"/>
              <a:gd name="csY0" fmla="*/ 1562100 h 1600200"/>
              <a:gd name="csX1" fmla="*/ 19050 w 1909762"/>
              <a:gd name="csY1" fmla="*/ 0 h 1600200"/>
              <a:gd name="csX2" fmla="*/ 1909762 w 1909762"/>
              <a:gd name="csY2" fmla="*/ 0 h 1600200"/>
              <a:gd name="csX3" fmla="*/ 1509712 w 1909762"/>
              <a:gd name="csY3" fmla="*/ 1600200 h 1600200"/>
              <a:gd name="csX4" fmla="*/ 0 w 1909762"/>
              <a:gd name="csY4" fmla="*/ 1562100 h 1600200"/>
              <a:gd name="csX0" fmla="*/ 0 w 1919287"/>
              <a:gd name="csY0" fmla="*/ 1600200 h 1600200"/>
              <a:gd name="csX1" fmla="*/ 28575 w 1919287"/>
              <a:gd name="csY1" fmla="*/ 0 h 1600200"/>
              <a:gd name="csX2" fmla="*/ 1919287 w 1919287"/>
              <a:gd name="csY2" fmla="*/ 0 h 1600200"/>
              <a:gd name="csX3" fmla="*/ 1519237 w 1919287"/>
              <a:gd name="csY3" fmla="*/ 1600200 h 1600200"/>
              <a:gd name="csX4" fmla="*/ 0 w 1919287"/>
              <a:gd name="csY4" fmla="*/ 1600200 h 1600200"/>
              <a:gd name="csX0" fmla="*/ 4763 w 1924050"/>
              <a:gd name="csY0" fmla="*/ 1600200 h 1600200"/>
              <a:gd name="csX1" fmla="*/ 0 w 1924050"/>
              <a:gd name="csY1" fmla="*/ 0 h 1600200"/>
              <a:gd name="csX2" fmla="*/ 1924050 w 1924050"/>
              <a:gd name="csY2" fmla="*/ 0 h 1600200"/>
              <a:gd name="csX3" fmla="*/ 1524000 w 1924050"/>
              <a:gd name="csY3" fmla="*/ 1600200 h 1600200"/>
              <a:gd name="csX4" fmla="*/ 4763 w 1924050"/>
              <a:gd name="csY4" fmla="*/ 1600200 h 1600200"/>
              <a:gd name="csX0" fmla="*/ 288 w 1926719"/>
              <a:gd name="csY0" fmla="*/ 1614488 h 1614488"/>
              <a:gd name="csX1" fmla="*/ 2669 w 1926719"/>
              <a:gd name="csY1" fmla="*/ 0 h 1614488"/>
              <a:gd name="csX2" fmla="*/ 1926719 w 1926719"/>
              <a:gd name="csY2" fmla="*/ 0 h 1614488"/>
              <a:gd name="csX3" fmla="*/ 1526669 w 1926719"/>
              <a:gd name="csY3" fmla="*/ 1600200 h 1614488"/>
              <a:gd name="csX4" fmla="*/ 288 w 1926719"/>
              <a:gd name="csY4" fmla="*/ 1614488 h 1614488"/>
              <a:gd name="csX0" fmla="*/ 288 w 1926719"/>
              <a:gd name="csY0" fmla="*/ 1614488 h 1614488"/>
              <a:gd name="csX1" fmla="*/ 2669 w 1926719"/>
              <a:gd name="csY1" fmla="*/ 0 h 1614488"/>
              <a:gd name="csX2" fmla="*/ 1926719 w 1926719"/>
              <a:gd name="csY2" fmla="*/ 0 h 1614488"/>
              <a:gd name="csX3" fmla="*/ 1531432 w 1926719"/>
              <a:gd name="csY3" fmla="*/ 1614487 h 1614488"/>
              <a:gd name="csX4" fmla="*/ 288 w 1926719"/>
              <a:gd name="csY4" fmla="*/ 1614488 h 1614488"/>
            </a:gdLst>
            <a:ahLst/>
            <a:cxnLst>
              <a:cxn ang="0">
                <a:pos x="csX0" y="csY0"/>
              </a:cxn>
              <a:cxn ang="0">
                <a:pos x="csX1" y="csY1"/>
              </a:cxn>
              <a:cxn ang="0">
                <a:pos x="csX2" y="csY2"/>
              </a:cxn>
              <a:cxn ang="0">
                <a:pos x="csX3" y="csY3"/>
              </a:cxn>
              <a:cxn ang="0">
                <a:pos x="csX4" y="csY4"/>
              </a:cxn>
            </a:cxnLst>
            <a:rect l="l" t="t" r="r" b="b"/>
            <a:pathLst>
              <a:path w="1926719" h="1614488">
                <a:moveTo>
                  <a:pt x="288" y="1614488"/>
                </a:moveTo>
                <a:cubicBezTo>
                  <a:pt x="-1300" y="1081088"/>
                  <a:pt x="4257" y="533400"/>
                  <a:pt x="2669" y="0"/>
                </a:cubicBezTo>
                <a:lnTo>
                  <a:pt x="1926719" y="0"/>
                </a:lnTo>
                <a:lnTo>
                  <a:pt x="1531432" y="1614487"/>
                </a:lnTo>
                <a:lnTo>
                  <a:pt x="288" y="1614488"/>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14E77F0-7FB4-6DA7-F942-B698ADCDE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1400" y="5632677"/>
            <a:ext cx="3784747" cy="791936"/>
          </a:xfrm>
          <a:prstGeom prst="rect">
            <a:avLst/>
          </a:prstGeom>
        </p:spPr>
      </p:pic>
    </p:spTree>
    <p:extLst>
      <p:ext uri="{BB962C8B-B14F-4D97-AF65-F5344CB8AC3E}">
        <p14:creationId xmlns:p14="http://schemas.microsoft.com/office/powerpoint/2010/main" val="818887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D6257-35B8-D2B1-4F0D-383F8ABFF90D}"/>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8E8CE1B-A5F4-975B-8BA6-E1A3E139B0D9}"/>
              </a:ext>
            </a:extLst>
          </p:cNvPr>
          <p:cNvSpPr>
            <a:spLocks noGrp="1"/>
          </p:cNvSpPr>
          <p:nvPr>
            <p:ph idx="1"/>
          </p:nvPr>
        </p:nvSpPr>
        <p:spPr>
          <a:xfrm>
            <a:off x="977900" y="1980692"/>
            <a:ext cx="4984054" cy="4419600"/>
          </a:xfrm>
        </p:spPr>
        <p:txBody>
          <a:bodyPr>
            <a:normAutofit fontScale="40000" lnSpcReduction="20000"/>
          </a:bodyPr>
          <a:lstStyle/>
          <a:p>
            <a:pPr marL="0" indent="0">
              <a:buNone/>
            </a:pPr>
            <a:r>
              <a:rPr lang="en-US" sz="7000" b="1" dirty="0"/>
              <a:t>Offer free and low-cost appointments</a:t>
            </a:r>
          </a:p>
          <a:p>
            <a:r>
              <a:rPr lang="en-US" sz="7000" dirty="0"/>
              <a:t>Well visits, X-rays, physicals, allergy testing, women’s health, vaccination clinics</a:t>
            </a:r>
          </a:p>
          <a:p>
            <a:pPr marL="0" indent="0">
              <a:buNone/>
            </a:pPr>
            <a:endParaRPr lang="en-US" sz="7000" b="1" dirty="0"/>
          </a:p>
          <a:p>
            <a:pPr marL="0" indent="0">
              <a:buNone/>
            </a:pPr>
            <a:r>
              <a:rPr lang="en-US" sz="7000" b="1" dirty="0"/>
              <a:t>Campus Pharmacy</a:t>
            </a:r>
          </a:p>
          <a:p>
            <a:r>
              <a:rPr lang="en-US" sz="7000" dirty="0"/>
              <a:t>Fill prescriptions, </a:t>
            </a:r>
            <a:br>
              <a:rPr lang="en-US" sz="7000" dirty="0"/>
            </a:br>
            <a:r>
              <a:rPr lang="en-US" sz="7000" dirty="0"/>
              <a:t>transfer prescriptions, </a:t>
            </a:r>
            <a:br>
              <a:rPr lang="en-US" sz="7000" dirty="0"/>
            </a:br>
            <a:r>
              <a:rPr lang="en-US" sz="7000" dirty="0"/>
              <a:t>maintain prescriptions</a:t>
            </a:r>
          </a:p>
          <a:p>
            <a:pPr marL="0" indent="0">
              <a:buNone/>
            </a:pPr>
            <a:br>
              <a:rPr lang="en-US" sz="3200" b="1" dirty="0"/>
            </a:br>
            <a:endParaRPr lang="en-US" sz="3200" b="1" dirty="0"/>
          </a:p>
          <a:p>
            <a:pPr marL="0" indent="0">
              <a:buNone/>
            </a:pPr>
            <a:endParaRPr lang="en-US" sz="2400" b="1" dirty="0"/>
          </a:p>
        </p:txBody>
      </p:sp>
      <p:sp>
        <p:nvSpPr>
          <p:cNvPr id="5" name="Title 13">
            <a:extLst>
              <a:ext uri="{FF2B5EF4-FFF2-40B4-BE49-F238E27FC236}">
                <a16:creationId xmlns:a16="http://schemas.microsoft.com/office/drawing/2014/main" id="{3C17EF73-2D30-0942-676C-D223C40A8BA9}"/>
              </a:ext>
            </a:extLst>
          </p:cNvPr>
          <p:cNvSpPr>
            <a:spLocks noGrp="1"/>
          </p:cNvSpPr>
          <p:nvPr/>
        </p:nvSpPr>
        <p:spPr>
          <a:xfrm>
            <a:off x="0" y="457708"/>
            <a:ext cx="12192000" cy="1143000"/>
          </a:xfrm>
          <a:prstGeom prst="rect">
            <a:avLst/>
          </a:prstGeom>
          <a:solidFill>
            <a:srgbClr val="0070C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latin typeface="Proxima Nova" panose="02000506030000020004" pitchFamily="50" charset="0"/>
              </a:rPr>
              <a:t>Encourage the use of Health Services!</a:t>
            </a:r>
          </a:p>
        </p:txBody>
      </p:sp>
      <p:pic>
        <p:nvPicPr>
          <p:cNvPr id="3074" name="Picture 2" descr="Health Services">
            <a:extLst>
              <a:ext uri="{FF2B5EF4-FFF2-40B4-BE49-F238E27FC236}">
                <a16:creationId xmlns:a16="http://schemas.microsoft.com/office/drawing/2014/main" id="{5F5AC099-DD5E-53DB-599A-60ED88C6BA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1953" y="1600708"/>
            <a:ext cx="5771260" cy="4799584"/>
          </a:xfrm>
          <a:prstGeom prst="rect">
            <a:avLst/>
          </a:prstGeom>
          <a:noFill/>
          <a:extLst>
            <a:ext uri="{909E8E84-426E-40DD-AFC4-6F175D3DCCD1}">
              <a14:hiddenFill xmlns:a14="http://schemas.microsoft.com/office/drawing/2010/main">
                <a:solidFill>
                  <a:srgbClr val="FFFFFF"/>
                </a:solidFill>
              </a14:hiddenFill>
            </a:ext>
          </a:extLst>
        </p:spPr>
      </p:pic>
      <p:sp>
        <p:nvSpPr>
          <p:cNvPr id="6" name="Parallelogram 7">
            <a:extLst>
              <a:ext uri="{FF2B5EF4-FFF2-40B4-BE49-F238E27FC236}">
                <a16:creationId xmlns:a16="http://schemas.microsoft.com/office/drawing/2014/main" id="{5B101664-CCF9-264F-2667-27EA995BC5E2}"/>
              </a:ext>
            </a:extLst>
          </p:cNvPr>
          <p:cNvSpPr/>
          <p:nvPr/>
        </p:nvSpPr>
        <p:spPr>
          <a:xfrm rot="10800000">
            <a:off x="7315201" y="5390209"/>
            <a:ext cx="4876799" cy="1234116"/>
          </a:xfrm>
          <a:custGeom>
            <a:avLst/>
            <a:gdLst>
              <a:gd name="csX0" fmla="*/ 0 w 2309812"/>
              <a:gd name="csY0" fmla="*/ 1600200 h 1600200"/>
              <a:gd name="csX1" fmla="*/ 400050 w 2309812"/>
              <a:gd name="csY1" fmla="*/ 0 h 1600200"/>
              <a:gd name="csX2" fmla="*/ 2309812 w 2309812"/>
              <a:gd name="csY2" fmla="*/ 0 h 1600200"/>
              <a:gd name="csX3" fmla="*/ 1909762 w 2309812"/>
              <a:gd name="csY3" fmla="*/ 1600200 h 1600200"/>
              <a:gd name="csX4" fmla="*/ 0 w 2309812"/>
              <a:gd name="csY4" fmla="*/ 1600200 h 1600200"/>
              <a:gd name="csX0" fmla="*/ 0 w 1909762"/>
              <a:gd name="csY0" fmla="*/ 1562100 h 1600200"/>
              <a:gd name="csX1" fmla="*/ 0 w 1909762"/>
              <a:gd name="csY1" fmla="*/ 0 h 1600200"/>
              <a:gd name="csX2" fmla="*/ 1909762 w 1909762"/>
              <a:gd name="csY2" fmla="*/ 0 h 1600200"/>
              <a:gd name="csX3" fmla="*/ 1509712 w 1909762"/>
              <a:gd name="csY3" fmla="*/ 1600200 h 1600200"/>
              <a:gd name="csX4" fmla="*/ 0 w 1909762"/>
              <a:gd name="csY4" fmla="*/ 1562100 h 1600200"/>
              <a:gd name="csX0" fmla="*/ 0 w 1909762"/>
              <a:gd name="csY0" fmla="*/ 1562100 h 1600200"/>
              <a:gd name="csX1" fmla="*/ 19050 w 1909762"/>
              <a:gd name="csY1" fmla="*/ 0 h 1600200"/>
              <a:gd name="csX2" fmla="*/ 1909762 w 1909762"/>
              <a:gd name="csY2" fmla="*/ 0 h 1600200"/>
              <a:gd name="csX3" fmla="*/ 1509712 w 1909762"/>
              <a:gd name="csY3" fmla="*/ 1600200 h 1600200"/>
              <a:gd name="csX4" fmla="*/ 0 w 1909762"/>
              <a:gd name="csY4" fmla="*/ 1562100 h 1600200"/>
              <a:gd name="csX0" fmla="*/ 0 w 1919287"/>
              <a:gd name="csY0" fmla="*/ 1600200 h 1600200"/>
              <a:gd name="csX1" fmla="*/ 28575 w 1919287"/>
              <a:gd name="csY1" fmla="*/ 0 h 1600200"/>
              <a:gd name="csX2" fmla="*/ 1919287 w 1919287"/>
              <a:gd name="csY2" fmla="*/ 0 h 1600200"/>
              <a:gd name="csX3" fmla="*/ 1519237 w 1919287"/>
              <a:gd name="csY3" fmla="*/ 1600200 h 1600200"/>
              <a:gd name="csX4" fmla="*/ 0 w 1919287"/>
              <a:gd name="csY4" fmla="*/ 1600200 h 1600200"/>
              <a:gd name="csX0" fmla="*/ 4763 w 1924050"/>
              <a:gd name="csY0" fmla="*/ 1600200 h 1600200"/>
              <a:gd name="csX1" fmla="*/ 0 w 1924050"/>
              <a:gd name="csY1" fmla="*/ 0 h 1600200"/>
              <a:gd name="csX2" fmla="*/ 1924050 w 1924050"/>
              <a:gd name="csY2" fmla="*/ 0 h 1600200"/>
              <a:gd name="csX3" fmla="*/ 1524000 w 1924050"/>
              <a:gd name="csY3" fmla="*/ 1600200 h 1600200"/>
              <a:gd name="csX4" fmla="*/ 4763 w 1924050"/>
              <a:gd name="csY4" fmla="*/ 1600200 h 1600200"/>
              <a:gd name="csX0" fmla="*/ 288 w 1926719"/>
              <a:gd name="csY0" fmla="*/ 1614488 h 1614488"/>
              <a:gd name="csX1" fmla="*/ 2669 w 1926719"/>
              <a:gd name="csY1" fmla="*/ 0 h 1614488"/>
              <a:gd name="csX2" fmla="*/ 1926719 w 1926719"/>
              <a:gd name="csY2" fmla="*/ 0 h 1614488"/>
              <a:gd name="csX3" fmla="*/ 1526669 w 1926719"/>
              <a:gd name="csY3" fmla="*/ 1600200 h 1614488"/>
              <a:gd name="csX4" fmla="*/ 288 w 1926719"/>
              <a:gd name="csY4" fmla="*/ 1614488 h 1614488"/>
              <a:gd name="csX0" fmla="*/ 288 w 1926719"/>
              <a:gd name="csY0" fmla="*/ 1614488 h 1614488"/>
              <a:gd name="csX1" fmla="*/ 2669 w 1926719"/>
              <a:gd name="csY1" fmla="*/ 0 h 1614488"/>
              <a:gd name="csX2" fmla="*/ 1926719 w 1926719"/>
              <a:gd name="csY2" fmla="*/ 0 h 1614488"/>
              <a:gd name="csX3" fmla="*/ 1531432 w 1926719"/>
              <a:gd name="csY3" fmla="*/ 1614487 h 1614488"/>
              <a:gd name="csX4" fmla="*/ 288 w 1926719"/>
              <a:gd name="csY4" fmla="*/ 1614488 h 1614488"/>
            </a:gdLst>
            <a:ahLst/>
            <a:cxnLst>
              <a:cxn ang="0">
                <a:pos x="csX0" y="csY0"/>
              </a:cxn>
              <a:cxn ang="0">
                <a:pos x="csX1" y="csY1"/>
              </a:cxn>
              <a:cxn ang="0">
                <a:pos x="csX2" y="csY2"/>
              </a:cxn>
              <a:cxn ang="0">
                <a:pos x="csX3" y="csY3"/>
              </a:cxn>
              <a:cxn ang="0">
                <a:pos x="csX4" y="csY4"/>
              </a:cxn>
            </a:cxnLst>
            <a:rect l="l" t="t" r="r" b="b"/>
            <a:pathLst>
              <a:path w="1926719" h="1614488">
                <a:moveTo>
                  <a:pt x="288" y="1614488"/>
                </a:moveTo>
                <a:cubicBezTo>
                  <a:pt x="-1300" y="1081088"/>
                  <a:pt x="4257" y="533400"/>
                  <a:pt x="2669" y="0"/>
                </a:cubicBezTo>
                <a:lnTo>
                  <a:pt x="1926719" y="0"/>
                </a:lnTo>
                <a:lnTo>
                  <a:pt x="1531432" y="1614487"/>
                </a:lnTo>
                <a:lnTo>
                  <a:pt x="288" y="1614488"/>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3FF150D-E8B2-AD89-9D70-F8A9B1D81D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1400" y="5632677"/>
            <a:ext cx="3784747" cy="791936"/>
          </a:xfrm>
          <a:prstGeom prst="rect">
            <a:avLst/>
          </a:prstGeom>
        </p:spPr>
      </p:pic>
    </p:spTree>
    <p:extLst>
      <p:ext uri="{BB962C8B-B14F-4D97-AF65-F5344CB8AC3E}">
        <p14:creationId xmlns:p14="http://schemas.microsoft.com/office/powerpoint/2010/main" val="2538159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8D4D2-DC7B-4F36-CC31-AC9827D6B4E3}"/>
              </a:ext>
            </a:extLst>
          </p:cNvPr>
          <p:cNvSpPr>
            <a:spLocks noGrp="1"/>
          </p:cNvSpPr>
          <p:nvPr>
            <p:ph type="title"/>
          </p:nvPr>
        </p:nvSpPr>
        <p:spPr>
          <a:xfrm>
            <a:off x="838200" y="681037"/>
            <a:ext cx="10515600" cy="957263"/>
          </a:xfrm>
        </p:spPr>
        <p:txBody>
          <a:bodyPr anchor="ctr">
            <a:normAutofit/>
          </a:bodyPr>
          <a:lstStyle/>
          <a:p>
            <a:r>
              <a:rPr lang="en-US" dirty="0"/>
              <a:t>What about campus safety?</a:t>
            </a:r>
          </a:p>
        </p:txBody>
      </p:sp>
      <p:pic>
        <p:nvPicPr>
          <p:cNvPr id="5" name="Picture 2" descr="Middle Tennessee State University’s Police Department recently swore in its second K-9 Officer Ace, right, who will work and live with his handler Officer Joseph “Jad” Dishner. Ace is trained in explosives detection and will add an extra level of security to campus during athletic and other events. (MTSU photo by Jacob Wagner)">
            <a:extLst>
              <a:ext uri="{FF2B5EF4-FFF2-40B4-BE49-F238E27FC236}">
                <a16:creationId xmlns:a16="http://schemas.microsoft.com/office/drawing/2014/main" id="{794AB510-61A8-DAD2-3B6C-4528C5D5A4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01" t="2526" r="242" b="3300"/>
          <a:stretch>
            <a:fillRect/>
          </a:stretch>
        </p:blipFill>
        <p:spPr bwMode="auto">
          <a:xfrm>
            <a:off x="431800" y="1613408"/>
            <a:ext cx="11303000" cy="4774184"/>
          </a:xfrm>
          <a:prstGeom prst="rect">
            <a:avLst/>
          </a:prstGeom>
          <a:solidFill>
            <a:srgbClr val="FFFFFF"/>
          </a:solidFill>
        </p:spPr>
      </p:pic>
      <p:sp>
        <p:nvSpPr>
          <p:cNvPr id="3" name="Parallelogram 7">
            <a:extLst>
              <a:ext uri="{FF2B5EF4-FFF2-40B4-BE49-F238E27FC236}">
                <a16:creationId xmlns:a16="http://schemas.microsoft.com/office/drawing/2014/main" id="{EDFD8650-5319-70BF-5A45-DCA701631509}"/>
              </a:ext>
            </a:extLst>
          </p:cNvPr>
          <p:cNvSpPr/>
          <p:nvPr/>
        </p:nvSpPr>
        <p:spPr>
          <a:xfrm rot="10800000">
            <a:off x="7315201" y="5390209"/>
            <a:ext cx="4876799" cy="1234116"/>
          </a:xfrm>
          <a:custGeom>
            <a:avLst/>
            <a:gdLst>
              <a:gd name="csX0" fmla="*/ 0 w 2309812"/>
              <a:gd name="csY0" fmla="*/ 1600200 h 1600200"/>
              <a:gd name="csX1" fmla="*/ 400050 w 2309812"/>
              <a:gd name="csY1" fmla="*/ 0 h 1600200"/>
              <a:gd name="csX2" fmla="*/ 2309812 w 2309812"/>
              <a:gd name="csY2" fmla="*/ 0 h 1600200"/>
              <a:gd name="csX3" fmla="*/ 1909762 w 2309812"/>
              <a:gd name="csY3" fmla="*/ 1600200 h 1600200"/>
              <a:gd name="csX4" fmla="*/ 0 w 2309812"/>
              <a:gd name="csY4" fmla="*/ 1600200 h 1600200"/>
              <a:gd name="csX0" fmla="*/ 0 w 1909762"/>
              <a:gd name="csY0" fmla="*/ 1562100 h 1600200"/>
              <a:gd name="csX1" fmla="*/ 0 w 1909762"/>
              <a:gd name="csY1" fmla="*/ 0 h 1600200"/>
              <a:gd name="csX2" fmla="*/ 1909762 w 1909762"/>
              <a:gd name="csY2" fmla="*/ 0 h 1600200"/>
              <a:gd name="csX3" fmla="*/ 1509712 w 1909762"/>
              <a:gd name="csY3" fmla="*/ 1600200 h 1600200"/>
              <a:gd name="csX4" fmla="*/ 0 w 1909762"/>
              <a:gd name="csY4" fmla="*/ 1562100 h 1600200"/>
              <a:gd name="csX0" fmla="*/ 0 w 1909762"/>
              <a:gd name="csY0" fmla="*/ 1562100 h 1600200"/>
              <a:gd name="csX1" fmla="*/ 19050 w 1909762"/>
              <a:gd name="csY1" fmla="*/ 0 h 1600200"/>
              <a:gd name="csX2" fmla="*/ 1909762 w 1909762"/>
              <a:gd name="csY2" fmla="*/ 0 h 1600200"/>
              <a:gd name="csX3" fmla="*/ 1509712 w 1909762"/>
              <a:gd name="csY3" fmla="*/ 1600200 h 1600200"/>
              <a:gd name="csX4" fmla="*/ 0 w 1909762"/>
              <a:gd name="csY4" fmla="*/ 1562100 h 1600200"/>
              <a:gd name="csX0" fmla="*/ 0 w 1919287"/>
              <a:gd name="csY0" fmla="*/ 1600200 h 1600200"/>
              <a:gd name="csX1" fmla="*/ 28575 w 1919287"/>
              <a:gd name="csY1" fmla="*/ 0 h 1600200"/>
              <a:gd name="csX2" fmla="*/ 1919287 w 1919287"/>
              <a:gd name="csY2" fmla="*/ 0 h 1600200"/>
              <a:gd name="csX3" fmla="*/ 1519237 w 1919287"/>
              <a:gd name="csY3" fmla="*/ 1600200 h 1600200"/>
              <a:gd name="csX4" fmla="*/ 0 w 1919287"/>
              <a:gd name="csY4" fmla="*/ 1600200 h 1600200"/>
              <a:gd name="csX0" fmla="*/ 4763 w 1924050"/>
              <a:gd name="csY0" fmla="*/ 1600200 h 1600200"/>
              <a:gd name="csX1" fmla="*/ 0 w 1924050"/>
              <a:gd name="csY1" fmla="*/ 0 h 1600200"/>
              <a:gd name="csX2" fmla="*/ 1924050 w 1924050"/>
              <a:gd name="csY2" fmla="*/ 0 h 1600200"/>
              <a:gd name="csX3" fmla="*/ 1524000 w 1924050"/>
              <a:gd name="csY3" fmla="*/ 1600200 h 1600200"/>
              <a:gd name="csX4" fmla="*/ 4763 w 1924050"/>
              <a:gd name="csY4" fmla="*/ 1600200 h 1600200"/>
              <a:gd name="csX0" fmla="*/ 288 w 1926719"/>
              <a:gd name="csY0" fmla="*/ 1614488 h 1614488"/>
              <a:gd name="csX1" fmla="*/ 2669 w 1926719"/>
              <a:gd name="csY1" fmla="*/ 0 h 1614488"/>
              <a:gd name="csX2" fmla="*/ 1926719 w 1926719"/>
              <a:gd name="csY2" fmla="*/ 0 h 1614488"/>
              <a:gd name="csX3" fmla="*/ 1526669 w 1926719"/>
              <a:gd name="csY3" fmla="*/ 1600200 h 1614488"/>
              <a:gd name="csX4" fmla="*/ 288 w 1926719"/>
              <a:gd name="csY4" fmla="*/ 1614488 h 1614488"/>
              <a:gd name="csX0" fmla="*/ 288 w 1926719"/>
              <a:gd name="csY0" fmla="*/ 1614488 h 1614488"/>
              <a:gd name="csX1" fmla="*/ 2669 w 1926719"/>
              <a:gd name="csY1" fmla="*/ 0 h 1614488"/>
              <a:gd name="csX2" fmla="*/ 1926719 w 1926719"/>
              <a:gd name="csY2" fmla="*/ 0 h 1614488"/>
              <a:gd name="csX3" fmla="*/ 1531432 w 1926719"/>
              <a:gd name="csY3" fmla="*/ 1614487 h 1614488"/>
              <a:gd name="csX4" fmla="*/ 288 w 1926719"/>
              <a:gd name="csY4" fmla="*/ 1614488 h 1614488"/>
            </a:gdLst>
            <a:ahLst/>
            <a:cxnLst>
              <a:cxn ang="0">
                <a:pos x="csX0" y="csY0"/>
              </a:cxn>
              <a:cxn ang="0">
                <a:pos x="csX1" y="csY1"/>
              </a:cxn>
              <a:cxn ang="0">
                <a:pos x="csX2" y="csY2"/>
              </a:cxn>
              <a:cxn ang="0">
                <a:pos x="csX3" y="csY3"/>
              </a:cxn>
              <a:cxn ang="0">
                <a:pos x="csX4" y="csY4"/>
              </a:cxn>
            </a:cxnLst>
            <a:rect l="l" t="t" r="r" b="b"/>
            <a:pathLst>
              <a:path w="1926719" h="1614488">
                <a:moveTo>
                  <a:pt x="288" y="1614488"/>
                </a:moveTo>
                <a:cubicBezTo>
                  <a:pt x="-1300" y="1081088"/>
                  <a:pt x="4257" y="533400"/>
                  <a:pt x="2669" y="0"/>
                </a:cubicBezTo>
                <a:lnTo>
                  <a:pt x="1926719" y="0"/>
                </a:lnTo>
                <a:lnTo>
                  <a:pt x="1531432" y="1614487"/>
                </a:lnTo>
                <a:lnTo>
                  <a:pt x="288" y="1614488"/>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3B50DDD-1BA2-E42E-4A41-3F0F020F9F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1400" y="5632677"/>
            <a:ext cx="3784747" cy="791936"/>
          </a:xfrm>
          <a:prstGeom prst="rect">
            <a:avLst/>
          </a:prstGeom>
        </p:spPr>
      </p:pic>
      <p:sp>
        <p:nvSpPr>
          <p:cNvPr id="6" name="Title 13">
            <a:extLst>
              <a:ext uri="{FF2B5EF4-FFF2-40B4-BE49-F238E27FC236}">
                <a16:creationId xmlns:a16="http://schemas.microsoft.com/office/drawing/2014/main" id="{E6F6FD3D-9DAC-90A7-E1C8-4689AF8156BA}"/>
              </a:ext>
            </a:extLst>
          </p:cNvPr>
          <p:cNvSpPr>
            <a:spLocks noGrp="1"/>
          </p:cNvSpPr>
          <p:nvPr/>
        </p:nvSpPr>
        <p:spPr>
          <a:xfrm>
            <a:off x="0" y="470408"/>
            <a:ext cx="12192000" cy="1143000"/>
          </a:xfrm>
          <a:prstGeom prst="rect">
            <a:avLst/>
          </a:prstGeom>
          <a:solidFill>
            <a:srgbClr val="0070C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latin typeface="Proxima Nova" panose="02000506030000020004" pitchFamily="50" charset="0"/>
              </a:rPr>
              <a:t>What about campus safety?</a:t>
            </a:r>
          </a:p>
        </p:txBody>
      </p:sp>
    </p:spTree>
    <p:extLst>
      <p:ext uri="{BB962C8B-B14F-4D97-AF65-F5344CB8AC3E}">
        <p14:creationId xmlns:p14="http://schemas.microsoft.com/office/powerpoint/2010/main" val="1864082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730F6-277C-3026-6D36-386C3B81F897}"/>
              </a:ext>
            </a:extLst>
          </p:cNvPr>
          <p:cNvSpPr>
            <a:spLocks noGrp="1"/>
          </p:cNvSpPr>
          <p:nvPr>
            <p:ph type="title"/>
          </p:nvPr>
        </p:nvSpPr>
        <p:spPr>
          <a:xfrm>
            <a:off x="838200" y="781050"/>
            <a:ext cx="10515600" cy="1044575"/>
          </a:xfrm>
        </p:spPr>
        <p:txBody>
          <a:bodyPr anchor="ctr">
            <a:normAutofit/>
          </a:bodyPr>
          <a:lstStyle/>
          <a:p>
            <a:r>
              <a:rPr lang="en-US" b="1" dirty="0"/>
              <a:t>Safety is our priority!</a:t>
            </a:r>
          </a:p>
        </p:txBody>
      </p:sp>
      <p:sp>
        <p:nvSpPr>
          <p:cNvPr id="11" name="Content Placeholder 2">
            <a:extLst>
              <a:ext uri="{FF2B5EF4-FFF2-40B4-BE49-F238E27FC236}">
                <a16:creationId xmlns:a16="http://schemas.microsoft.com/office/drawing/2014/main" id="{D282CDD3-1DB6-F56E-33D1-41545CBDC401}"/>
              </a:ext>
            </a:extLst>
          </p:cNvPr>
          <p:cNvSpPr>
            <a:spLocks noGrp="1"/>
          </p:cNvSpPr>
          <p:nvPr>
            <p:ph sz="half" idx="1"/>
          </p:nvPr>
        </p:nvSpPr>
        <p:spPr>
          <a:xfrm>
            <a:off x="838200" y="2044954"/>
            <a:ext cx="5181600" cy="3698875"/>
          </a:xfrm>
        </p:spPr>
        <p:txBody>
          <a:bodyPr/>
          <a:lstStyle/>
          <a:p>
            <a:r>
              <a:rPr lang="en-US" dirty="0"/>
              <a:t>An open, 515-acre Campus. More than 30,0000 students, faculty, and staff.</a:t>
            </a:r>
          </a:p>
          <a:p>
            <a:r>
              <a:rPr lang="en-US" dirty="0"/>
              <a:t>See our crime report at </a:t>
            </a:r>
            <a:r>
              <a:rPr lang="en-US" u="sng" dirty="0"/>
              <a:t>http://police.mtsu.edu</a:t>
            </a:r>
            <a:r>
              <a:rPr lang="en-US" dirty="0"/>
              <a:t>.</a:t>
            </a:r>
          </a:p>
          <a:p>
            <a:r>
              <a:rPr lang="en-US" b="1" dirty="0"/>
              <a:t>The very good news is that 78% of MTSU students report feeling safe on this campus.</a:t>
            </a:r>
          </a:p>
          <a:p>
            <a:endParaRPr lang="en-US" dirty="0"/>
          </a:p>
        </p:txBody>
      </p:sp>
      <p:pic>
        <p:nvPicPr>
          <p:cNvPr id="4" name="Content Placeholder 4" descr="A group of people posing for a photo&#10;&#10;Description automatically generated with medium confidence">
            <a:extLst>
              <a:ext uri="{FF2B5EF4-FFF2-40B4-BE49-F238E27FC236}">
                <a16:creationId xmlns:a16="http://schemas.microsoft.com/office/drawing/2014/main" id="{714878B4-4338-B3AA-7110-96FFC8DC291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000"/>
                    </a14:imgEffect>
                    <a14:imgEffect>
                      <a14:brightnessContrast bright="4000" contrast="-22000"/>
                    </a14:imgEffect>
                  </a14:imgLayer>
                </a14:imgProps>
              </a:ext>
              <a:ext uri="{28A0092B-C50C-407E-A947-70E740481C1C}">
                <a14:useLocalDpi xmlns:a14="http://schemas.microsoft.com/office/drawing/2010/main" val="0"/>
              </a:ext>
            </a:extLst>
          </a:blip>
          <a:srcRect l="10294" r="8089" b="33"/>
          <a:stretch>
            <a:fillRect/>
          </a:stretch>
        </p:blipFill>
        <p:spPr>
          <a:xfrm>
            <a:off x="6263548" y="1613408"/>
            <a:ext cx="5458552" cy="4774184"/>
          </a:xfrm>
          <a:prstGeom prst="rect">
            <a:avLst/>
          </a:prstGeom>
          <a:noFill/>
        </p:spPr>
      </p:pic>
      <p:sp>
        <p:nvSpPr>
          <p:cNvPr id="3" name="Title 13">
            <a:extLst>
              <a:ext uri="{FF2B5EF4-FFF2-40B4-BE49-F238E27FC236}">
                <a16:creationId xmlns:a16="http://schemas.microsoft.com/office/drawing/2014/main" id="{2796716B-127E-7D41-6394-70F8341209E9}"/>
              </a:ext>
            </a:extLst>
          </p:cNvPr>
          <p:cNvSpPr>
            <a:spLocks noGrp="1"/>
          </p:cNvSpPr>
          <p:nvPr/>
        </p:nvSpPr>
        <p:spPr>
          <a:xfrm>
            <a:off x="0" y="470408"/>
            <a:ext cx="12192000" cy="1143000"/>
          </a:xfrm>
          <a:prstGeom prst="rect">
            <a:avLst/>
          </a:prstGeom>
          <a:solidFill>
            <a:srgbClr val="0070C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latin typeface="Proxima Nova" panose="02000506030000020004" pitchFamily="50" charset="0"/>
              </a:rPr>
              <a:t>Safety is Our Priority!</a:t>
            </a:r>
          </a:p>
        </p:txBody>
      </p:sp>
      <p:sp>
        <p:nvSpPr>
          <p:cNvPr id="5" name="Parallelogram 7">
            <a:extLst>
              <a:ext uri="{FF2B5EF4-FFF2-40B4-BE49-F238E27FC236}">
                <a16:creationId xmlns:a16="http://schemas.microsoft.com/office/drawing/2014/main" id="{584D87EF-E525-3867-A7A4-1646AFAE97DA}"/>
              </a:ext>
            </a:extLst>
          </p:cNvPr>
          <p:cNvSpPr/>
          <p:nvPr/>
        </p:nvSpPr>
        <p:spPr>
          <a:xfrm rot="10800000">
            <a:off x="7315201" y="5390209"/>
            <a:ext cx="4876799" cy="1234116"/>
          </a:xfrm>
          <a:custGeom>
            <a:avLst/>
            <a:gdLst>
              <a:gd name="csX0" fmla="*/ 0 w 2309812"/>
              <a:gd name="csY0" fmla="*/ 1600200 h 1600200"/>
              <a:gd name="csX1" fmla="*/ 400050 w 2309812"/>
              <a:gd name="csY1" fmla="*/ 0 h 1600200"/>
              <a:gd name="csX2" fmla="*/ 2309812 w 2309812"/>
              <a:gd name="csY2" fmla="*/ 0 h 1600200"/>
              <a:gd name="csX3" fmla="*/ 1909762 w 2309812"/>
              <a:gd name="csY3" fmla="*/ 1600200 h 1600200"/>
              <a:gd name="csX4" fmla="*/ 0 w 2309812"/>
              <a:gd name="csY4" fmla="*/ 1600200 h 1600200"/>
              <a:gd name="csX0" fmla="*/ 0 w 1909762"/>
              <a:gd name="csY0" fmla="*/ 1562100 h 1600200"/>
              <a:gd name="csX1" fmla="*/ 0 w 1909762"/>
              <a:gd name="csY1" fmla="*/ 0 h 1600200"/>
              <a:gd name="csX2" fmla="*/ 1909762 w 1909762"/>
              <a:gd name="csY2" fmla="*/ 0 h 1600200"/>
              <a:gd name="csX3" fmla="*/ 1509712 w 1909762"/>
              <a:gd name="csY3" fmla="*/ 1600200 h 1600200"/>
              <a:gd name="csX4" fmla="*/ 0 w 1909762"/>
              <a:gd name="csY4" fmla="*/ 1562100 h 1600200"/>
              <a:gd name="csX0" fmla="*/ 0 w 1909762"/>
              <a:gd name="csY0" fmla="*/ 1562100 h 1600200"/>
              <a:gd name="csX1" fmla="*/ 19050 w 1909762"/>
              <a:gd name="csY1" fmla="*/ 0 h 1600200"/>
              <a:gd name="csX2" fmla="*/ 1909762 w 1909762"/>
              <a:gd name="csY2" fmla="*/ 0 h 1600200"/>
              <a:gd name="csX3" fmla="*/ 1509712 w 1909762"/>
              <a:gd name="csY3" fmla="*/ 1600200 h 1600200"/>
              <a:gd name="csX4" fmla="*/ 0 w 1909762"/>
              <a:gd name="csY4" fmla="*/ 1562100 h 1600200"/>
              <a:gd name="csX0" fmla="*/ 0 w 1919287"/>
              <a:gd name="csY0" fmla="*/ 1600200 h 1600200"/>
              <a:gd name="csX1" fmla="*/ 28575 w 1919287"/>
              <a:gd name="csY1" fmla="*/ 0 h 1600200"/>
              <a:gd name="csX2" fmla="*/ 1919287 w 1919287"/>
              <a:gd name="csY2" fmla="*/ 0 h 1600200"/>
              <a:gd name="csX3" fmla="*/ 1519237 w 1919287"/>
              <a:gd name="csY3" fmla="*/ 1600200 h 1600200"/>
              <a:gd name="csX4" fmla="*/ 0 w 1919287"/>
              <a:gd name="csY4" fmla="*/ 1600200 h 1600200"/>
              <a:gd name="csX0" fmla="*/ 4763 w 1924050"/>
              <a:gd name="csY0" fmla="*/ 1600200 h 1600200"/>
              <a:gd name="csX1" fmla="*/ 0 w 1924050"/>
              <a:gd name="csY1" fmla="*/ 0 h 1600200"/>
              <a:gd name="csX2" fmla="*/ 1924050 w 1924050"/>
              <a:gd name="csY2" fmla="*/ 0 h 1600200"/>
              <a:gd name="csX3" fmla="*/ 1524000 w 1924050"/>
              <a:gd name="csY3" fmla="*/ 1600200 h 1600200"/>
              <a:gd name="csX4" fmla="*/ 4763 w 1924050"/>
              <a:gd name="csY4" fmla="*/ 1600200 h 1600200"/>
              <a:gd name="csX0" fmla="*/ 288 w 1926719"/>
              <a:gd name="csY0" fmla="*/ 1614488 h 1614488"/>
              <a:gd name="csX1" fmla="*/ 2669 w 1926719"/>
              <a:gd name="csY1" fmla="*/ 0 h 1614488"/>
              <a:gd name="csX2" fmla="*/ 1926719 w 1926719"/>
              <a:gd name="csY2" fmla="*/ 0 h 1614488"/>
              <a:gd name="csX3" fmla="*/ 1526669 w 1926719"/>
              <a:gd name="csY3" fmla="*/ 1600200 h 1614488"/>
              <a:gd name="csX4" fmla="*/ 288 w 1926719"/>
              <a:gd name="csY4" fmla="*/ 1614488 h 1614488"/>
              <a:gd name="csX0" fmla="*/ 288 w 1926719"/>
              <a:gd name="csY0" fmla="*/ 1614488 h 1614488"/>
              <a:gd name="csX1" fmla="*/ 2669 w 1926719"/>
              <a:gd name="csY1" fmla="*/ 0 h 1614488"/>
              <a:gd name="csX2" fmla="*/ 1926719 w 1926719"/>
              <a:gd name="csY2" fmla="*/ 0 h 1614488"/>
              <a:gd name="csX3" fmla="*/ 1531432 w 1926719"/>
              <a:gd name="csY3" fmla="*/ 1614487 h 1614488"/>
              <a:gd name="csX4" fmla="*/ 288 w 1926719"/>
              <a:gd name="csY4" fmla="*/ 1614488 h 1614488"/>
            </a:gdLst>
            <a:ahLst/>
            <a:cxnLst>
              <a:cxn ang="0">
                <a:pos x="csX0" y="csY0"/>
              </a:cxn>
              <a:cxn ang="0">
                <a:pos x="csX1" y="csY1"/>
              </a:cxn>
              <a:cxn ang="0">
                <a:pos x="csX2" y="csY2"/>
              </a:cxn>
              <a:cxn ang="0">
                <a:pos x="csX3" y="csY3"/>
              </a:cxn>
              <a:cxn ang="0">
                <a:pos x="csX4" y="csY4"/>
              </a:cxn>
            </a:cxnLst>
            <a:rect l="l" t="t" r="r" b="b"/>
            <a:pathLst>
              <a:path w="1926719" h="1614488">
                <a:moveTo>
                  <a:pt x="288" y="1614488"/>
                </a:moveTo>
                <a:cubicBezTo>
                  <a:pt x="-1300" y="1081088"/>
                  <a:pt x="4257" y="533400"/>
                  <a:pt x="2669" y="0"/>
                </a:cubicBezTo>
                <a:lnTo>
                  <a:pt x="1926719" y="0"/>
                </a:lnTo>
                <a:lnTo>
                  <a:pt x="1531432" y="1614487"/>
                </a:lnTo>
                <a:lnTo>
                  <a:pt x="288" y="1614488"/>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0D05474-1DF8-382B-2917-5FBBC955BF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1400" y="5632677"/>
            <a:ext cx="3784747" cy="791936"/>
          </a:xfrm>
          <a:prstGeom prst="rect">
            <a:avLst/>
          </a:prstGeom>
        </p:spPr>
      </p:pic>
    </p:spTree>
    <p:extLst>
      <p:ext uri="{BB962C8B-B14F-4D97-AF65-F5344CB8AC3E}">
        <p14:creationId xmlns:p14="http://schemas.microsoft.com/office/powerpoint/2010/main" val="3263591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5F9AC43-2F4B-9453-ACD0-7ABA45A363B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592" t="2474" r="-109" b="4511"/>
          <a:stretch>
            <a:fillRect/>
          </a:stretch>
        </p:blipFill>
        <p:spPr>
          <a:xfrm>
            <a:off x="457200" y="484631"/>
            <a:ext cx="7616952" cy="5983795"/>
          </a:xfrm>
          <a:prstGeom prst="rect">
            <a:avLst/>
          </a:prstGeom>
        </p:spPr>
      </p:pic>
      <p:sp>
        <p:nvSpPr>
          <p:cNvPr id="8" name="Title 13">
            <a:extLst>
              <a:ext uri="{FF2B5EF4-FFF2-40B4-BE49-F238E27FC236}">
                <a16:creationId xmlns:a16="http://schemas.microsoft.com/office/drawing/2014/main" id="{2D260437-FB9A-E431-274E-0E4A28E24D10}"/>
              </a:ext>
            </a:extLst>
          </p:cNvPr>
          <p:cNvSpPr>
            <a:spLocks noGrp="1"/>
          </p:cNvSpPr>
          <p:nvPr/>
        </p:nvSpPr>
        <p:spPr>
          <a:xfrm>
            <a:off x="7918514" y="0"/>
            <a:ext cx="4273485" cy="6858000"/>
          </a:xfrm>
          <a:prstGeom prst="rect">
            <a:avLst/>
          </a:prstGeom>
          <a:solidFill>
            <a:srgbClr val="0070C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latin typeface="Proxima Nova" panose="02000506030000020004" pitchFamily="50" charset="0"/>
              </a:rPr>
              <a:t>University Police Department Staff</a:t>
            </a:r>
          </a:p>
        </p:txBody>
      </p:sp>
      <p:sp>
        <p:nvSpPr>
          <p:cNvPr id="6" name="Parallelogram 7">
            <a:extLst>
              <a:ext uri="{FF2B5EF4-FFF2-40B4-BE49-F238E27FC236}">
                <a16:creationId xmlns:a16="http://schemas.microsoft.com/office/drawing/2014/main" id="{D554ECDF-66D6-4AB9-9502-87E98795C49D}"/>
              </a:ext>
            </a:extLst>
          </p:cNvPr>
          <p:cNvSpPr/>
          <p:nvPr/>
        </p:nvSpPr>
        <p:spPr>
          <a:xfrm rot="10800000">
            <a:off x="7315201" y="5390209"/>
            <a:ext cx="4876799" cy="1234116"/>
          </a:xfrm>
          <a:custGeom>
            <a:avLst/>
            <a:gdLst>
              <a:gd name="csX0" fmla="*/ 0 w 2309812"/>
              <a:gd name="csY0" fmla="*/ 1600200 h 1600200"/>
              <a:gd name="csX1" fmla="*/ 400050 w 2309812"/>
              <a:gd name="csY1" fmla="*/ 0 h 1600200"/>
              <a:gd name="csX2" fmla="*/ 2309812 w 2309812"/>
              <a:gd name="csY2" fmla="*/ 0 h 1600200"/>
              <a:gd name="csX3" fmla="*/ 1909762 w 2309812"/>
              <a:gd name="csY3" fmla="*/ 1600200 h 1600200"/>
              <a:gd name="csX4" fmla="*/ 0 w 2309812"/>
              <a:gd name="csY4" fmla="*/ 1600200 h 1600200"/>
              <a:gd name="csX0" fmla="*/ 0 w 1909762"/>
              <a:gd name="csY0" fmla="*/ 1562100 h 1600200"/>
              <a:gd name="csX1" fmla="*/ 0 w 1909762"/>
              <a:gd name="csY1" fmla="*/ 0 h 1600200"/>
              <a:gd name="csX2" fmla="*/ 1909762 w 1909762"/>
              <a:gd name="csY2" fmla="*/ 0 h 1600200"/>
              <a:gd name="csX3" fmla="*/ 1509712 w 1909762"/>
              <a:gd name="csY3" fmla="*/ 1600200 h 1600200"/>
              <a:gd name="csX4" fmla="*/ 0 w 1909762"/>
              <a:gd name="csY4" fmla="*/ 1562100 h 1600200"/>
              <a:gd name="csX0" fmla="*/ 0 w 1909762"/>
              <a:gd name="csY0" fmla="*/ 1562100 h 1600200"/>
              <a:gd name="csX1" fmla="*/ 19050 w 1909762"/>
              <a:gd name="csY1" fmla="*/ 0 h 1600200"/>
              <a:gd name="csX2" fmla="*/ 1909762 w 1909762"/>
              <a:gd name="csY2" fmla="*/ 0 h 1600200"/>
              <a:gd name="csX3" fmla="*/ 1509712 w 1909762"/>
              <a:gd name="csY3" fmla="*/ 1600200 h 1600200"/>
              <a:gd name="csX4" fmla="*/ 0 w 1909762"/>
              <a:gd name="csY4" fmla="*/ 1562100 h 1600200"/>
              <a:gd name="csX0" fmla="*/ 0 w 1919287"/>
              <a:gd name="csY0" fmla="*/ 1600200 h 1600200"/>
              <a:gd name="csX1" fmla="*/ 28575 w 1919287"/>
              <a:gd name="csY1" fmla="*/ 0 h 1600200"/>
              <a:gd name="csX2" fmla="*/ 1919287 w 1919287"/>
              <a:gd name="csY2" fmla="*/ 0 h 1600200"/>
              <a:gd name="csX3" fmla="*/ 1519237 w 1919287"/>
              <a:gd name="csY3" fmla="*/ 1600200 h 1600200"/>
              <a:gd name="csX4" fmla="*/ 0 w 1919287"/>
              <a:gd name="csY4" fmla="*/ 1600200 h 1600200"/>
              <a:gd name="csX0" fmla="*/ 4763 w 1924050"/>
              <a:gd name="csY0" fmla="*/ 1600200 h 1600200"/>
              <a:gd name="csX1" fmla="*/ 0 w 1924050"/>
              <a:gd name="csY1" fmla="*/ 0 h 1600200"/>
              <a:gd name="csX2" fmla="*/ 1924050 w 1924050"/>
              <a:gd name="csY2" fmla="*/ 0 h 1600200"/>
              <a:gd name="csX3" fmla="*/ 1524000 w 1924050"/>
              <a:gd name="csY3" fmla="*/ 1600200 h 1600200"/>
              <a:gd name="csX4" fmla="*/ 4763 w 1924050"/>
              <a:gd name="csY4" fmla="*/ 1600200 h 1600200"/>
              <a:gd name="csX0" fmla="*/ 288 w 1926719"/>
              <a:gd name="csY0" fmla="*/ 1614488 h 1614488"/>
              <a:gd name="csX1" fmla="*/ 2669 w 1926719"/>
              <a:gd name="csY1" fmla="*/ 0 h 1614488"/>
              <a:gd name="csX2" fmla="*/ 1926719 w 1926719"/>
              <a:gd name="csY2" fmla="*/ 0 h 1614488"/>
              <a:gd name="csX3" fmla="*/ 1526669 w 1926719"/>
              <a:gd name="csY3" fmla="*/ 1600200 h 1614488"/>
              <a:gd name="csX4" fmla="*/ 288 w 1926719"/>
              <a:gd name="csY4" fmla="*/ 1614488 h 1614488"/>
              <a:gd name="csX0" fmla="*/ 288 w 1926719"/>
              <a:gd name="csY0" fmla="*/ 1614488 h 1614488"/>
              <a:gd name="csX1" fmla="*/ 2669 w 1926719"/>
              <a:gd name="csY1" fmla="*/ 0 h 1614488"/>
              <a:gd name="csX2" fmla="*/ 1926719 w 1926719"/>
              <a:gd name="csY2" fmla="*/ 0 h 1614488"/>
              <a:gd name="csX3" fmla="*/ 1531432 w 1926719"/>
              <a:gd name="csY3" fmla="*/ 1614487 h 1614488"/>
              <a:gd name="csX4" fmla="*/ 288 w 1926719"/>
              <a:gd name="csY4" fmla="*/ 1614488 h 1614488"/>
            </a:gdLst>
            <a:ahLst/>
            <a:cxnLst>
              <a:cxn ang="0">
                <a:pos x="csX0" y="csY0"/>
              </a:cxn>
              <a:cxn ang="0">
                <a:pos x="csX1" y="csY1"/>
              </a:cxn>
              <a:cxn ang="0">
                <a:pos x="csX2" y="csY2"/>
              </a:cxn>
              <a:cxn ang="0">
                <a:pos x="csX3" y="csY3"/>
              </a:cxn>
              <a:cxn ang="0">
                <a:pos x="csX4" y="csY4"/>
              </a:cxn>
            </a:cxnLst>
            <a:rect l="l" t="t" r="r" b="b"/>
            <a:pathLst>
              <a:path w="1926719" h="1614488">
                <a:moveTo>
                  <a:pt x="288" y="1614488"/>
                </a:moveTo>
                <a:cubicBezTo>
                  <a:pt x="-1300" y="1081088"/>
                  <a:pt x="4257" y="533400"/>
                  <a:pt x="2669" y="0"/>
                </a:cubicBezTo>
                <a:lnTo>
                  <a:pt x="1926719" y="0"/>
                </a:lnTo>
                <a:lnTo>
                  <a:pt x="1531432" y="1614487"/>
                </a:lnTo>
                <a:lnTo>
                  <a:pt x="288" y="1614488"/>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0DD91EB-5A1D-ABFB-E982-E1D78A2B89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1400" y="5632677"/>
            <a:ext cx="3784747" cy="791936"/>
          </a:xfrm>
          <a:prstGeom prst="rect">
            <a:avLst/>
          </a:prstGeom>
        </p:spPr>
      </p:pic>
    </p:spTree>
    <p:extLst>
      <p:ext uri="{BB962C8B-B14F-4D97-AF65-F5344CB8AC3E}">
        <p14:creationId xmlns:p14="http://schemas.microsoft.com/office/powerpoint/2010/main" val="2960978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D2F50-BD8B-D775-8B9E-4402B6433E4A}"/>
              </a:ext>
            </a:extLst>
          </p:cNvPr>
          <p:cNvSpPr>
            <a:spLocks noGrp="1"/>
          </p:cNvSpPr>
          <p:nvPr>
            <p:ph type="title"/>
          </p:nvPr>
        </p:nvSpPr>
        <p:spPr/>
        <p:txBody>
          <a:bodyPr/>
          <a:lstStyle/>
          <a:p>
            <a:r>
              <a:rPr lang="en-US" dirty="0"/>
              <a:t>Becoming Responsible is a SKILL</a:t>
            </a:r>
          </a:p>
        </p:txBody>
      </p:sp>
      <p:sp>
        <p:nvSpPr>
          <p:cNvPr id="4" name="Content Placeholder 3">
            <a:extLst>
              <a:ext uri="{FF2B5EF4-FFF2-40B4-BE49-F238E27FC236}">
                <a16:creationId xmlns:a16="http://schemas.microsoft.com/office/drawing/2014/main" id="{A9FA02B1-4AAA-305D-8DB3-33D2AAD30263}"/>
              </a:ext>
            </a:extLst>
          </p:cNvPr>
          <p:cNvSpPr>
            <a:spLocks noGrp="1"/>
          </p:cNvSpPr>
          <p:nvPr>
            <p:ph sz="half" idx="2"/>
          </p:nvPr>
        </p:nvSpPr>
        <p:spPr>
          <a:xfrm>
            <a:off x="6172202" y="1744663"/>
            <a:ext cx="5314950" cy="3725862"/>
          </a:xfrm>
        </p:spPr>
        <p:txBody>
          <a:bodyPr>
            <a:normAutofit fontScale="85000" lnSpcReduction="20000"/>
          </a:bodyPr>
          <a:lstStyle/>
          <a:p>
            <a:r>
              <a:rPr lang="en-US" dirty="0"/>
              <a:t>Walk with a buddy</a:t>
            </a:r>
          </a:p>
          <a:p>
            <a:r>
              <a:rPr lang="en-US" dirty="0"/>
              <a:t>Use the police escort service</a:t>
            </a:r>
          </a:p>
          <a:p>
            <a:r>
              <a:rPr lang="en-US" dirty="0"/>
              <a:t>Be aware of your surroundings</a:t>
            </a:r>
          </a:p>
          <a:p>
            <a:r>
              <a:rPr lang="en-US" dirty="0"/>
              <a:t>Be cautious with social media</a:t>
            </a:r>
          </a:p>
          <a:p>
            <a:r>
              <a:rPr lang="en-US" dirty="0"/>
              <a:t>Document serial numbers</a:t>
            </a:r>
          </a:p>
          <a:p>
            <a:r>
              <a:rPr lang="en-US" b="1" dirty="0"/>
              <a:t>Rave Alert 4U: text, email, and voice alerts to registered students</a:t>
            </a:r>
          </a:p>
          <a:p>
            <a:r>
              <a:rPr lang="en-US" b="1" dirty="0"/>
              <a:t>Active Shooter on Campus training: RUN, HIDE, FIGHT.</a:t>
            </a:r>
          </a:p>
          <a:p>
            <a:pPr marL="0" indent="0" algn="r">
              <a:buNone/>
            </a:pPr>
            <a:br>
              <a:rPr lang="en-US" sz="1900" b="1" dirty="0"/>
            </a:br>
            <a:r>
              <a:rPr lang="en-US" sz="1900" b="1" dirty="0"/>
              <a:t>Police.mtsu.edu   |    mtsu.edu/alert4u/</a:t>
            </a:r>
          </a:p>
          <a:p>
            <a:endParaRPr lang="en-US" dirty="0"/>
          </a:p>
        </p:txBody>
      </p:sp>
      <p:pic>
        <p:nvPicPr>
          <p:cNvPr id="5" name="Content Placeholder 6" descr="A couple of women walking down a sidewalk at night&#10;&#10;Description automatically generated with medium confidence">
            <a:extLst>
              <a:ext uri="{FF2B5EF4-FFF2-40B4-BE49-F238E27FC236}">
                <a16:creationId xmlns:a16="http://schemas.microsoft.com/office/drawing/2014/main" id="{6B858656-845B-67F8-CED6-24AAF445615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16095" r="3872" b="4367"/>
          <a:stretch>
            <a:fillRect/>
          </a:stretch>
        </p:blipFill>
        <p:spPr>
          <a:xfrm>
            <a:off x="425448" y="1514983"/>
            <a:ext cx="5467354" cy="4872609"/>
          </a:xfrm>
          <a:prstGeom prst="rect">
            <a:avLst/>
          </a:prstGeom>
        </p:spPr>
      </p:pic>
      <p:sp>
        <p:nvSpPr>
          <p:cNvPr id="3" name="Title 13">
            <a:extLst>
              <a:ext uri="{FF2B5EF4-FFF2-40B4-BE49-F238E27FC236}">
                <a16:creationId xmlns:a16="http://schemas.microsoft.com/office/drawing/2014/main" id="{F6C24AFB-D9F2-0F10-9695-857BD0E99582}"/>
              </a:ext>
            </a:extLst>
          </p:cNvPr>
          <p:cNvSpPr>
            <a:spLocks noGrp="1"/>
          </p:cNvSpPr>
          <p:nvPr/>
        </p:nvSpPr>
        <p:spPr>
          <a:xfrm>
            <a:off x="0" y="371983"/>
            <a:ext cx="12192000" cy="1143000"/>
          </a:xfrm>
          <a:prstGeom prst="rect">
            <a:avLst/>
          </a:prstGeom>
          <a:solidFill>
            <a:srgbClr val="0070C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latin typeface="Proxima Nova" panose="02000506030000020004" pitchFamily="50" charset="0"/>
              </a:rPr>
              <a:t>Becoming Responsible is a Skill!</a:t>
            </a:r>
          </a:p>
        </p:txBody>
      </p:sp>
    </p:spTree>
    <p:extLst>
      <p:ext uri="{BB962C8B-B14F-4D97-AF65-F5344CB8AC3E}">
        <p14:creationId xmlns:p14="http://schemas.microsoft.com/office/powerpoint/2010/main" val="530851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37AF5-2520-6493-93E0-D3334CD8B0D7}"/>
              </a:ext>
            </a:extLst>
          </p:cNvPr>
          <p:cNvSpPr>
            <a:spLocks noGrp="1"/>
          </p:cNvSpPr>
          <p:nvPr>
            <p:ph type="title"/>
          </p:nvPr>
        </p:nvSpPr>
        <p:spPr>
          <a:xfrm>
            <a:off x="838200" y="601663"/>
            <a:ext cx="10515600" cy="1044575"/>
          </a:xfrm>
        </p:spPr>
        <p:txBody>
          <a:bodyPr anchor="ctr">
            <a:normAutofit/>
          </a:bodyPr>
          <a:lstStyle/>
          <a:p>
            <a:r>
              <a:rPr lang="en-US" dirty="0"/>
              <a:t>Pro Tips to Remember</a:t>
            </a:r>
          </a:p>
        </p:txBody>
      </p:sp>
      <p:sp>
        <p:nvSpPr>
          <p:cNvPr id="4" name="Content Placeholder 3">
            <a:extLst>
              <a:ext uri="{FF2B5EF4-FFF2-40B4-BE49-F238E27FC236}">
                <a16:creationId xmlns:a16="http://schemas.microsoft.com/office/drawing/2014/main" id="{6DD769DB-FB74-2ADE-9BA7-55BE300CD5F3}"/>
              </a:ext>
            </a:extLst>
          </p:cNvPr>
          <p:cNvSpPr>
            <a:spLocks noGrp="1"/>
          </p:cNvSpPr>
          <p:nvPr>
            <p:ph sz="half" idx="1"/>
          </p:nvPr>
        </p:nvSpPr>
        <p:spPr>
          <a:xfrm>
            <a:off x="838200" y="1825625"/>
            <a:ext cx="5181600" cy="4351338"/>
          </a:xfrm>
        </p:spPr>
        <p:txBody>
          <a:bodyPr>
            <a:normAutofit/>
          </a:bodyPr>
          <a:lstStyle/>
          <a:p>
            <a:r>
              <a:rPr lang="en-US" sz="2000" b="1" dirty="0"/>
              <a:t>Work closely with academic advisors</a:t>
            </a:r>
          </a:p>
          <a:p>
            <a:r>
              <a:rPr lang="en-US" sz="2000" b="1" dirty="0"/>
              <a:t>Limit work to 15 hours/week</a:t>
            </a:r>
          </a:p>
          <a:p>
            <a:r>
              <a:rPr lang="en-US" sz="2000" b="1" dirty="0"/>
              <a:t>Get involved on campus</a:t>
            </a:r>
          </a:p>
          <a:p>
            <a:r>
              <a:rPr lang="en-US" sz="2000" b="1" dirty="0"/>
              <a:t>Visit MT One Stop when needed</a:t>
            </a:r>
          </a:p>
          <a:p>
            <a:r>
              <a:rPr lang="en-US" sz="2000" b="1" dirty="0"/>
              <a:t>Get a duplicate insurance card!</a:t>
            </a:r>
          </a:p>
          <a:p>
            <a:r>
              <a:rPr lang="en-US" sz="2000" b="1" dirty="0"/>
              <a:t>Make arrangements, if needed, for </a:t>
            </a:r>
            <a:br>
              <a:rPr lang="en-US" sz="2000" b="1" dirty="0"/>
            </a:br>
            <a:r>
              <a:rPr lang="en-US" sz="2000" b="1" dirty="0"/>
              <a:t>long-term counseling or psychiatric </a:t>
            </a:r>
            <a:br>
              <a:rPr lang="en-US" sz="2000" b="1" dirty="0"/>
            </a:br>
            <a:r>
              <a:rPr lang="en-US" sz="2000" b="1" dirty="0"/>
              <a:t>medication management.</a:t>
            </a:r>
          </a:p>
          <a:p>
            <a:r>
              <a:rPr lang="en-US" sz="2000" b="1" dirty="0"/>
              <a:t>Discuss timing of first visit home.</a:t>
            </a:r>
          </a:p>
          <a:p>
            <a:r>
              <a:rPr lang="en-US" sz="2000" b="1" dirty="0"/>
              <a:t>Make a list NOW of what to send with your student!</a:t>
            </a:r>
          </a:p>
        </p:txBody>
      </p:sp>
      <p:pic>
        <p:nvPicPr>
          <p:cNvPr id="5" name="Picture 4" descr="A group of people in blue uniforms on a football field&#10;&#10;AI-generated content may be incorrect.">
            <a:extLst>
              <a:ext uri="{FF2B5EF4-FFF2-40B4-BE49-F238E27FC236}">
                <a16:creationId xmlns:a16="http://schemas.microsoft.com/office/drawing/2014/main" id="{9BD1E15D-9DF0-E889-056F-DE71371E5EF9}"/>
              </a:ext>
            </a:extLst>
          </p:cNvPr>
          <p:cNvPicPr>
            <a:picLocks noChangeAspect="1"/>
          </p:cNvPicPr>
          <p:nvPr/>
        </p:nvPicPr>
        <p:blipFill>
          <a:blip r:embed="rId2" cstate="print">
            <a:extLst>
              <a:ext uri="{28A0092B-C50C-407E-A947-70E740481C1C}">
                <a14:useLocalDpi xmlns:a14="http://schemas.microsoft.com/office/drawing/2010/main" val="0"/>
              </a:ext>
            </a:extLst>
          </a:blip>
          <a:srcRect t="33"/>
          <a:stretch>
            <a:fillRect/>
          </a:stretch>
        </p:blipFill>
        <p:spPr>
          <a:xfrm>
            <a:off x="6311900" y="1744663"/>
            <a:ext cx="5181600" cy="3457575"/>
          </a:xfrm>
          <a:prstGeom prst="rect">
            <a:avLst/>
          </a:prstGeom>
          <a:noFill/>
        </p:spPr>
      </p:pic>
      <p:sp>
        <p:nvSpPr>
          <p:cNvPr id="3" name="Title 13">
            <a:extLst>
              <a:ext uri="{FF2B5EF4-FFF2-40B4-BE49-F238E27FC236}">
                <a16:creationId xmlns:a16="http://schemas.microsoft.com/office/drawing/2014/main" id="{1254A0B2-74D4-CE90-5CD6-16837EB55C3E}"/>
              </a:ext>
            </a:extLst>
          </p:cNvPr>
          <p:cNvSpPr>
            <a:spLocks noGrp="1"/>
          </p:cNvSpPr>
          <p:nvPr/>
        </p:nvSpPr>
        <p:spPr>
          <a:xfrm>
            <a:off x="0" y="371983"/>
            <a:ext cx="12192000" cy="1143000"/>
          </a:xfrm>
          <a:prstGeom prst="rect">
            <a:avLst/>
          </a:prstGeom>
          <a:solidFill>
            <a:srgbClr val="0070C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latin typeface="Proxima Nova" panose="02000506030000020004" pitchFamily="50" charset="0"/>
              </a:rPr>
              <a:t>Pro Tips to Remember</a:t>
            </a:r>
          </a:p>
        </p:txBody>
      </p:sp>
    </p:spTree>
    <p:extLst>
      <p:ext uri="{BB962C8B-B14F-4D97-AF65-F5344CB8AC3E}">
        <p14:creationId xmlns:p14="http://schemas.microsoft.com/office/powerpoint/2010/main" val="1807441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90571-77E7-3F88-7130-0EABF1A78E26}"/>
            </a:ext>
          </a:extLst>
        </p:cNvPr>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6CBEBCE7-10E2-E113-CE77-2EF3E4336E14}"/>
              </a:ext>
            </a:extLst>
          </p:cNvPr>
          <p:cNvSpPr>
            <a:spLocks noGrp="1"/>
          </p:cNvSpPr>
          <p:nvPr>
            <p:ph sz="half" idx="1"/>
          </p:nvPr>
        </p:nvSpPr>
        <p:spPr>
          <a:xfrm>
            <a:off x="838200" y="2054225"/>
            <a:ext cx="10515600" cy="4351338"/>
          </a:xfrm>
        </p:spPr>
        <p:txBody>
          <a:bodyPr/>
          <a:lstStyle/>
          <a:p>
            <a:pPr marL="0" indent="0" algn="ctr">
              <a:buNone/>
            </a:pPr>
            <a:endParaRPr lang="en-US" sz="3200" b="1" dirty="0">
              <a:solidFill>
                <a:srgbClr val="0070C0"/>
              </a:solidFill>
              <a:latin typeface="Proxima Nova" panose="02000506030000020004" pitchFamily="50" charset="0"/>
              <a:cs typeface="Calibri Light" panose="020F0302020204030204" pitchFamily="34" charset="0"/>
            </a:endParaRPr>
          </a:p>
          <a:p>
            <a:pPr marL="0" indent="0" algn="ctr">
              <a:buNone/>
            </a:pPr>
            <a:r>
              <a:rPr lang="en-US" sz="4400" b="1" dirty="0">
                <a:latin typeface="Proxima Nova" panose="02000506030000020004" pitchFamily="50" charset="0"/>
                <a:cs typeface="Calibri Light" panose="020F0302020204030204" pitchFamily="34" charset="0"/>
              </a:rPr>
              <a:t>Vice Provost for</a:t>
            </a:r>
            <a:br>
              <a:rPr lang="en-US" sz="4400" b="1" dirty="0">
                <a:latin typeface="Proxima Nova" panose="02000506030000020004" pitchFamily="50" charset="0"/>
                <a:cs typeface="Calibri Light" panose="020F0302020204030204" pitchFamily="34" charset="0"/>
              </a:rPr>
            </a:br>
            <a:r>
              <a:rPr lang="en-US" sz="4400" b="1" dirty="0">
                <a:latin typeface="Proxima Nova" panose="02000506030000020004" pitchFamily="50" charset="0"/>
                <a:cs typeface="Calibri Light" panose="020F0302020204030204" pitchFamily="34" charset="0"/>
              </a:rPr>
              <a:t>Enrollment Management</a:t>
            </a:r>
          </a:p>
          <a:p>
            <a:pPr marL="0" indent="0" algn="ctr">
              <a:buNone/>
            </a:pPr>
            <a:endParaRPr lang="en-US" b="1" dirty="0">
              <a:latin typeface="Proxima Nova" panose="02000506030000020004" pitchFamily="50" charset="0"/>
              <a:cs typeface="Calibri Light" panose="020F0302020204030204" pitchFamily="34" charset="0"/>
            </a:endParaRPr>
          </a:p>
          <a:p>
            <a:pPr marL="0" indent="0" algn="ctr">
              <a:buNone/>
            </a:pPr>
            <a:r>
              <a:rPr lang="en-US" b="1" dirty="0">
                <a:latin typeface="Proxima Nova" panose="02000506030000020004" pitchFamily="50" charset="0"/>
                <a:cs typeface="Calibri Light" panose="020F0302020204030204" pitchFamily="34" charset="0"/>
              </a:rPr>
              <a:t>Laurie.Witherow@mtsu.edu</a:t>
            </a:r>
          </a:p>
          <a:p>
            <a:pPr marL="0" indent="0" algn="ctr">
              <a:buNone/>
            </a:pPr>
            <a:r>
              <a:rPr lang="en-US" b="1" dirty="0">
                <a:latin typeface="Proxima Nova" panose="02000506030000020004" pitchFamily="50" charset="0"/>
                <a:cs typeface="Calibri Light" panose="020F0302020204030204" pitchFamily="34" charset="0"/>
              </a:rPr>
              <a:t>615-898-2239</a:t>
            </a:r>
          </a:p>
          <a:p>
            <a:pPr marL="0" indent="0" algn="ctr">
              <a:buNone/>
            </a:pPr>
            <a:endParaRPr lang="en-US" b="1" dirty="0">
              <a:solidFill>
                <a:srgbClr val="0070C0"/>
              </a:solidFill>
              <a:latin typeface="Proxima Nova" panose="02000506030000020004" pitchFamily="50" charset="0"/>
              <a:cs typeface="Calibri Light" panose="020F0302020204030204" pitchFamily="34" charset="0"/>
            </a:endParaRPr>
          </a:p>
        </p:txBody>
      </p:sp>
      <p:sp>
        <p:nvSpPr>
          <p:cNvPr id="8" name="Title 7">
            <a:extLst>
              <a:ext uri="{FF2B5EF4-FFF2-40B4-BE49-F238E27FC236}">
                <a16:creationId xmlns:a16="http://schemas.microsoft.com/office/drawing/2014/main" id="{5B4A74B1-6949-12B6-95DD-F8289892619C}"/>
              </a:ext>
            </a:extLst>
          </p:cNvPr>
          <p:cNvSpPr txBox="1">
            <a:spLocks noGrp="1"/>
          </p:cNvSpPr>
          <p:nvPr>
            <p:ph type="title"/>
          </p:nvPr>
        </p:nvSpPr>
        <p:spPr>
          <a:xfrm>
            <a:off x="838200" y="1130895"/>
            <a:ext cx="10515600" cy="923330"/>
          </a:xfrm>
          <a:prstGeom prst="rect">
            <a:avLst/>
          </a:prstGeom>
          <a:noFill/>
        </p:spPr>
        <p:txBody>
          <a:bodyPr wrap="square" rtlCol="0" anchor="ctr">
            <a:spAutoFit/>
          </a:bodyPr>
          <a:lstStyle/>
          <a:p>
            <a:pPr algn="ctr"/>
            <a:r>
              <a:rPr lang="en-US" sz="6000" b="1" dirty="0">
                <a:latin typeface="Proxima Nova" panose="02000506030000020004" pitchFamily="50" charset="0"/>
                <a:cs typeface="Calibri Light" panose="020F0302020204030204" pitchFamily="34" charset="0"/>
              </a:rPr>
              <a:t>Laurie Witherow</a:t>
            </a:r>
          </a:p>
        </p:txBody>
      </p:sp>
    </p:spTree>
    <p:extLst>
      <p:ext uri="{BB962C8B-B14F-4D97-AF65-F5344CB8AC3E}">
        <p14:creationId xmlns:p14="http://schemas.microsoft.com/office/powerpoint/2010/main" val="2708277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1C0871-7324-A131-3774-8A65597247C8}"/>
              </a:ext>
            </a:extLst>
          </p:cNvPr>
          <p:cNvSpPr/>
          <p:nvPr/>
        </p:nvSpPr>
        <p:spPr>
          <a:xfrm>
            <a:off x="393700" y="0"/>
            <a:ext cx="7310120" cy="6515100"/>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4BCACD-B58F-FE26-B6E0-96EE049FEE4B}"/>
              </a:ext>
            </a:extLst>
          </p:cNvPr>
          <p:cNvSpPr>
            <a:spLocks noGrp="1"/>
          </p:cNvSpPr>
          <p:nvPr>
            <p:ph type="ctrTitle"/>
          </p:nvPr>
        </p:nvSpPr>
        <p:spPr>
          <a:xfrm>
            <a:off x="8019255" y="1204019"/>
            <a:ext cx="3748087" cy="3393673"/>
          </a:xfrm>
        </p:spPr>
        <p:txBody>
          <a:bodyPr anchor="b">
            <a:normAutofit fontScale="90000"/>
          </a:bodyPr>
          <a:lstStyle/>
          <a:p>
            <a:r>
              <a:rPr lang="en-US" b="1" dirty="0"/>
              <a:t>Want to see what we’re working with?</a:t>
            </a:r>
            <a:endParaRPr lang="en-US" dirty="0"/>
          </a:p>
        </p:txBody>
      </p:sp>
      <p:pic>
        <p:nvPicPr>
          <p:cNvPr id="16" name="Video 13">
            <a:hlinkClick r:id="" action="ppaction://media"/>
            <a:extLst>
              <a:ext uri="{FF2B5EF4-FFF2-40B4-BE49-F238E27FC236}">
                <a16:creationId xmlns:a16="http://schemas.microsoft.com/office/drawing/2014/main" id="{58BB3F00-11B5-C062-518E-BB9A456B75B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97669" y="548640"/>
            <a:ext cx="2678448" cy="5760720"/>
          </a:xfrm>
          <a:prstGeom prst="roundRect">
            <a:avLst>
              <a:gd name="adj" fmla="val 5299"/>
            </a:avLst>
          </a:prstGeom>
          <a:ln>
            <a:noFill/>
          </a:ln>
          <a:effectLst/>
          <a:scene3d>
            <a:camera prst="orthographicFront"/>
            <a:lightRig rig="balanced" dir="t"/>
          </a:scene3d>
          <a:sp3d prstMaterial="plastic">
            <a:bevelT/>
            <a:contourClr>
              <a:srgbClr val="FFFFFF"/>
            </a:contourClr>
          </a:sp3d>
        </p:spPr>
      </p:pic>
      <p:sp>
        <p:nvSpPr>
          <p:cNvPr id="3" name="Parallelogram 7">
            <a:extLst>
              <a:ext uri="{FF2B5EF4-FFF2-40B4-BE49-F238E27FC236}">
                <a16:creationId xmlns:a16="http://schemas.microsoft.com/office/drawing/2014/main" id="{E3602562-1175-2A04-B4C1-9D8CE847B9D5}"/>
              </a:ext>
            </a:extLst>
          </p:cNvPr>
          <p:cNvSpPr/>
          <p:nvPr/>
        </p:nvSpPr>
        <p:spPr>
          <a:xfrm rot="10800000">
            <a:off x="7315201" y="5390209"/>
            <a:ext cx="4876799" cy="1234116"/>
          </a:xfrm>
          <a:custGeom>
            <a:avLst/>
            <a:gdLst>
              <a:gd name="csX0" fmla="*/ 0 w 2309812"/>
              <a:gd name="csY0" fmla="*/ 1600200 h 1600200"/>
              <a:gd name="csX1" fmla="*/ 400050 w 2309812"/>
              <a:gd name="csY1" fmla="*/ 0 h 1600200"/>
              <a:gd name="csX2" fmla="*/ 2309812 w 2309812"/>
              <a:gd name="csY2" fmla="*/ 0 h 1600200"/>
              <a:gd name="csX3" fmla="*/ 1909762 w 2309812"/>
              <a:gd name="csY3" fmla="*/ 1600200 h 1600200"/>
              <a:gd name="csX4" fmla="*/ 0 w 2309812"/>
              <a:gd name="csY4" fmla="*/ 1600200 h 1600200"/>
              <a:gd name="csX0" fmla="*/ 0 w 1909762"/>
              <a:gd name="csY0" fmla="*/ 1562100 h 1600200"/>
              <a:gd name="csX1" fmla="*/ 0 w 1909762"/>
              <a:gd name="csY1" fmla="*/ 0 h 1600200"/>
              <a:gd name="csX2" fmla="*/ 1909762 w 1909762"/>
              <a:gd name="csY2" fmla="*/ 0 h 1600200"/>
              <a:gd name="csX3" fmla="*/ 1509712 w 1909762"/>
              <a:gd name="csY3" fmla="*/ 1600200 h 1600200"/>
              <a:gd name="csX4" fmla="*/ 0 w 1909762"/>
              <a:gd name="csY4" fmla="*/ 1562100 h 1600200"/>
              <a:gd name="csX0" fmla="*/ 0 w 1909762"/>
              <a:gd name="csY0" fmla="*/ 1562100 h 1600200"/>
              <a:gd name="csX1" fmla="*/ 19050 w 1909762"/>
              <a:gd name="csY1" fmla="*/ 0 h 1600200"/>
              <a:gd name="csX2" fmla="*/ 1909762 w 1909762"/>
              <a:gd name="csY2" fmla="*/ 0 h 1600200"/>
              <a:gd name="csX3" fmla="*/ 1509712 w 1909762"/>
              <a:gd name="csY3" fmla="*/ 1600200 h 1600200"/>
              <a:gd name="csX4" fmla="*/ 0 w 1909762"/>
              <a:gd name="csY4" fmla="*/ 1562100 h 1600200"/>
              <a:gd name="csX0" fmla="*/ 0 w 1919287"/>
              <a:gd name="csY0" fmla="*/ 1600200 h 1600200"/>
              <a:gd name="csX1" fmla="*/ 28575 w 1919287"/>
              <a:gd name="csY1" fmla="*/ 0 h 1600200"/>
              <a:gd name="csX2" fmla="*/ 1919287 w 1919287"/>
              <a:gd name="csY2" fmla="*/ 0 h 1600200"/>
              <a:gd name="csX3" fmla="*/ 1519237 w 1919287"/>
              <a:gd name="csY3" fmla="*/ 1600200 h 1600200"/>
              <a:gd name="csX4" fmla="*/ 0 w 1919287"/>
              <a:gd name="csY4" fmla="*/ 1600200 h 1600200"/>
              <a:gd name="csX0" fmla="*/ 4763 w 1924050"/>
              <a:gd name="csY0" fmla="*/ 1600200 h 1600200"/>
              <a:gd name="csX1" fmla="*/ 0 w 1924050"/>
              <a:gd name="csY1" fmla="*/ 0 h 1600200"/>
              <a:gd name="csX2" fmla="*/ 1924050 w 1924050"/>
              <a:gd name="csY2" fmla="*/ 0 h 1600200"/>
              <a:gd name="csX3" fmla="*/ 1524000 w 1924050"/>
              <a:gd name="csY3" fmla="*/ 1600200 h 1600200"/>
              <a:gd name="csX4" fmla="*/ 4763 w 1924050"/>
              <a:gd name="csY4" fmla="*/ 1600200 h 1600200"/>
              <a:gd name="csX0" fmla="*/ 288 w 1926719"/>
              <a:gd name="csY0" fmla="*/ 1614488 h 1614488"/>
              <a:gd name="csX1" fmla="*/ 2669 w 1926719"/>
              <a:gd name="csY1" fmla="*/ 0 h 1614488"/>
              <a:gd name="csX2" fmla="*/ 1926719 w 1926719"/>
              <a:gd name="csY2" fmla="*/ 0 h 1614488"/>
              <a:gd name="csX3" fmla="*/ 1526669 w 1926719"/>
              <a:gd name="csY3" fmla="*/ 1600200 h 1614488"/>
              <a:gd name="csX4" fmla="*/ 288 w 1926719"/>
              <a:gd name="csY4" fmla="*/ 1614488 h 1614488"/>
              <a:gd name="csX0" fmla="*/ 288 w 1926719"/>
              <a:gd name="csY0" fmla="*/ 1614488 h 1614488"/>
              <a:gd name="csX1" fmla="*/ 2669 w 1926719"/>
              <a:gd name="csY1" fmla="*/ 0 h 1614488"/>
              <a:gd name="csX2" fmla="*/ 1926719 w 1926719"/>
              <a:gd name="csY2" fmla="*/ 0 h 1614488"/>
              <a:gd name="csX3" fmla="*/ 1531432 w 1926719"/>
              <a:gd name="csY3" fmla="*/ 1614487 h 1614488"/>
              <a:gd name="csX4" fmla="*/ 288 w 1926719"/>
              <a:gd name="csY4" fmla="*/ 1614488 h 1614488"/>
            </a:gdLst>
            <a:ahLst/>
            <a:cxnLst>
              <a:cxn ang="0">
                <a:pos x="csX0" y="csY0"/>
              </a:cxn>
              <a:cxn ang="0">
                <a:pos x="csX1" y="csY1"/>
              </a:cxn>
              <a:cxn ang="0">
                <a:pos x="csX2" y="csY2"/>
              </a:cxn>
              <a:cxn ang="0">
                <a:pos x="csX3" y="csY3"/>
              </a:cxn>
              <a:cxn ang="0">
                <a:pos x="csX4" y="csY4"/>
              </a:cxn>
            </a:cxnLst>
            <a:rect l="l" t="t" r="r" b="b"/>
            <a:pathLst>
              <a:path w="1926719" h="1614488">
                <a:moveTo>
                  <a:pt x="288" y="1614488"/>
                </a:moveTo>
                <a:cubicBezTo>
                  <a:pt x="-1300" y="1081088"/>
                  <a:pt x="4257" y="533400"/>
                  <a:pt x="2669" y="0"/>
                </a:cubicBezTo>
                <a:lnTo>
                  <a:pt x="1926719" y="0"/>
                </a:lnTo>
                <a:lnTo>
                  <a:pt x="1531432" y="1614487"/>
                </a:lnTo>
                <a:lnTo>
                  <a:pt x="288" y="1614488"/>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4C0E4FB-F423-6317-D9E5-69A4EA85DD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1400" y="5632677"/>
            <a:ext cx="3784747" cy="791936"/>
          </a:xfrm>
          <a:prstGeom prst="rect">
            <a:avLst/>
          </a:prstGeom>
        </p:spPr>
      </p:pic>
    </p:spTree>
    <p:extLst>
      <p:ext uri="{BB962C8B-B14F-4D97-AF65-F5344CB8AC3E}">
        <p14:creationId xmlns:p14="http://schemas.microsoft.com/office/powerpoint/2010/main" val="398383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13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186;p21">
            <a:extLst>
              <a:ext uri="{FF2B5EF4-FFF2-40B4-BE49-F238E27FC236}">
                <a16:creationId xmlns:a16="http://schemas.microsoft.com/office/drawing/2014/main" id="{DE00AAE5-98CC-76C1-8935-3BC98B94AB3A}"/>
              </a:ext>
            </a:extLst>
          </p:cNvPr>
          <p:cNvPicPr preferRelativeResize="0">
            <a:picLocks/>
          </p:cNvPicPr>
          <p:nvPr/>
        </p:nvPicPr>
        <p:blipFill>
          <a:blip r:embed="rId2">
            <a:extLst>
              <a:ext uri="{28A0092B-C50C-407E-A947-70E740481C1C}">
                <a14:useLocalDpi xmlns:a14="http://schemas.microsoft.com/office/drawing/2010/main" val="0"/>
              </a:ext>
            </a:extLst>
          </a:blip>
          <a:srcRect l="97" t="16504" r="-97" b="4559"/>
          <a:stretch>
            <a:fillRect/>
          </a:stretch>
        </p:blipFill>
        <p:spPr>
          <a:xfrm>
            <a:off x="441960" y="433387"/>
            <a:ext cx="11323320" cy="5991226"/>
          </a:xfrm>
          <a:prstGeom prst="rect">
            <a:avLst/>
          </a:prstGeom>
          <a:noFill/>
          <a:ln>
            <a:noFill/>
          </a:ln>
        </p:spPr>
      </p:pic>
      <p:sp>
        <p:nvSpPr>
          <p:cNvPr id="13" name="Title 1">
            <a:extLst>
              <a:ext uri="{FF2B5EF4-FFF2-40B4-BE49-F238E27FC236}">
                <a16:creationId xmlns:a16="http://schemas.microsoft.com/office/drawing/2014/main" id="{062D082E-0798-CE89-8229-52CAC4B8A463}"/>
              </a:ext>
            </a:extLst>
          </p:cNvPr>
          <p:cNvSpPr>
            <a:spLocks noGrp="1"/>
          </p:cNvSpPr>
          <p:nvPr>
            <p:ph type="title"/>
          </p:nvPr>
        </p:nvSpPr>
        <p:spPr>
          <a:xfrm>
            <a:off x="838200" y="681037"/>
            <a:ext cx="10515600" cy="957263"/>
          </a:xfrm>
        </p:spPr>
        <p:txBody>
          <a:bodyPr/>
          <a:lstStyle/>
          <a:p>
            <a:pPr algn="ctr"/>
            <a:r>
              <a:rPr lang="en-US" b="1" dirty="0"/>
              <a:t>Welcome Parents and Families!</a:t>
            </a:r>
          </a:p>
        </p:txBody>
      </p:sp>
      <p:sp>
        <p:nvSpPr>
          <p:cNvPr id="2" name="Parallelogram 7">
            <a:extLst>
              <a:ext uri="{FF2B5EF4-FFF2-40B4-BE49-F238E27FC236}">
                <a16:creationId xmlns:a16="http://schemas.microsoft.com/office/drawing/2014/main" id="{EC157CF5-6ACE-01EE-CE75-A656E85B2C93}"/>
              </a:ext>
            </a:extLst>
          </p:cNvPr>
          <p:cNvSpPr/>
          <p:nvPr/>
        </p:nvSpPr>
        <p:spPr>
          <a:xfrm rot="10800000">
            <a:off x="7315201" y="5390209"/>
            <a:ext cx="4876799" cy="1234116"/>
          </a:xfrm>
          <a:custGeom>
            <a:avLst/>
            <a:gdLst>
              <a:gd name="csX0" fmla="*/ 0 w 2309812"/>
              <a:gd name="csY0" fmla="*/ 1600200 h 1600200"/>
              <a:gd name="csX1" fmla="*/ 400050 w 2309812"/>
              <a:gd name="csY1" fmla="*/ 0 h 1600200"/>
              <a:gd name="csX2" fmla="*/ 2309812 w 2309812"/>
              <a:gd name="csY2" fmla="*/ 0 h 1600200"/>
              <a:gd name="csX3" fmla="*/ 1909762 w 2309812"/>
              <a:gd name="csY3" fmla="*/ 1600200 h 1600200"/>
              <a:gd name="csX4" fmla="*/ 0 w 2309812"/>
              <a:gd name="csY4" fmla="*/ 1600200 h 1600200"/>
              <a:gd name="csX0" fmla="*/ 0 w 1909762"/>
              <a:gd name="csY0" fmla="*/ 1562100 h 1600200"/>
              <a:gd name="csX1" fmla="*/ 0 w 1909762"/>
              <a:gd name="csY1" fmla="*/ 0 h 1600200"/>
              <a:gd name="csX2" fmla="*/ 1909762 w 1909762"/>
              <a:gd name="csY2" fmla="*/ 0 h 1600200"/>
              <a:gd name="csX3" fmla="*/ 1509712 w 1909762"/>
              <a:gd name="csY3" fmla="*/ 1600200 h 1600200"/>
              <a:gd name="csX4" fmla="*/ 0 w 1909762"/>
              <a:gd name="csY4" fmla="*/ 1562100 h 1600200"/>
              <a:gd name="csX0" fmla="*/ 0 w 1909762"/>
              <a:gd name="csY0" fmla="*/ 1562100 h 1600200"/>
              <a:gd name="csX1" fmla="*/ 19050 w 1909762"/>
              <a:gd name="csY1" fmla="*/ 0 h 1600200"/>
              <a:gd name="csX2" fmla="*/ 1909762 w 1909762"/>
              <a:gd name="csY2" fmla="*/ 0 h 1600200"/>
              <a:gd name="csX3" fmla="*/ 1509712 w 1909762"/>
              <a:gd name="csY3" fmla="*/ 1600200 h 1600200"/>
              <a:gd name="csX4" fmla="*/ 0 w 1909762"/>
              <a:gd name="csY4" fmla="*/ 1562100 h 1600200"/>
              <a:gd name="csX0" fmla="*/ 0 w 1919287"/>
              <a:gd name="csY0" fmla="*/ 1600200 h 1600200"/>
              <a:gd name="csX1" fmla="*/ 28575 w 1919287"/>
              <a:gd name="csY1" fmla="*/ 0 h 1600200"/>
              <a:gd name="csX2" fmla="*/ 1919287 w 1919287"/>
              <a:gd name="csY2" fmla="*/ 0 h 1600200"/>
              <a:gd name="csX3" fmla="*/ 1519237 w 1919287"/>
              <a:gd name="csY3" fmla="*/ 1600200 h 1600200"/>
              <a:gd name="csX4" fmla="*/ 0 w 1919287"/>
              <a:gd name="csY4" fmla="*/ 1600200 h 1600200"/>
              <a:gd name="csX0" fmla="*/ 4763 w 1924050"/>
              <a:gd name="csY0" fmla="*/ 1600200 h 1600200"/>
              <a:gd name="csX1" fmla="*/ 0 w 1924050"/>
              <a:gd name="csY1" fmla="*/ 0 h 1600200"/>
              <a:gd name="csX2" fmla="*/ 1924050 w 1924050"/>
              <a:gd name="csY2" fmla="*/ 0 h 1600200"/>
              <a:gd name="csX3" fmla="*/ 1524000 w 1924050"/>
              <a:gd name="csY3" fmla="*/ 1600200 h 1600200"/>
              <a:gd name="csX4" fmla="*/ 4763 w 1924050"/>
              <a:gd name="csY4" fmla="*/ 1600200 h 1600200"/>
              <a:gd name="csX0" fmla="*/ 288 w 1926719"/>
              <a:gd name="csY0" fmla="*/ 1614488 h 1614488"/>
              <a:gd name="csX1" fmla="*/ 2669 w 1926719"/>
              <a:gd name="csY1" fmla="*/ 0 h 1614488"/>
              <a:gd name="csX2" fmla="*/ 1926719 w 1926719"/>
              <a:gd name="csY2" fmla="*/ 0 h 1614488"/>
              <a:gd name="csX3" fmla="*/ 1526669 w 1926719"/>
              <a:gd name="csY3" fmla="*/ 1600200 h 1614488"/>
              <a:gd name="csX4" fmla="*/ 288 w 1926719"/>
              <a:gd name="csY4" fmla="*/ 1614488 h 1614488"/>
              <a:gd name="csX0" fmla="*/ 288 w 1926719"/>
              <a:gd name="csY0" fmla="*/ 1614488 h 1614488"/>
              <a:gd name="csX1" fmla="*/ 2669 w 1926719"/>
              <a:gd name="csY1" fmla="*/ 0 h 1614488"/>
              <a:gd name="csX2" fmla="*/ 1926719 w 1926719"/>
              <a:gd name="csY2" fmla="*/ 0 h 1614488"/>
              <a:gd name="csX3" fmla="*/ 1531432 w 1926719"/>
              <a:gd name="csY3" fmla="*/ 1614487 h 1614488"/>
              <a:gd name="csX4" fmla="*/ 288 w 1926719"/>
              <a:gd name="csY4" fmla="*/ 1614488 h 1614488"/>
            </a:gdLst>
            <a:ahLst/>
            <a:cxnLst>
              <a:cxn ang="0">
                <a:pos x="csX0" y="csY0"/>
              </a:cxn>
              <a:cxn ang="0">
                <a:pos x="csX1" y="csY1"/>
              </a:cxn>
              <a:cxn ang="0">
                <a:pos x="csX2" y="csY2"/>
              </a:cxn>
              <a:cxn ang="0">
                <a:pos x="csX3" y="csY3"/>
              </a:cxn>
              <a:cxn ang="0">
                <a:pos x="csX4" y="csY4"/>
              </a:cxn>
            </a:cxnLst>
            <a:rect l="l" t="t" r="r" b="b"/>
            <a:pathLst>
              <a:path w="1926719" h="1614488">
                <a:moveTo>
                  <a:pt x="288" y="1614488"/>
                </a:moveTo>
                <a:cubicBezTo>
                  <a:pt x="-1300" y="1081088"/>
                  <a:pt x="4257" y="533400"/>
                  <a:pt x="2669" y="0"/>
                </a:cubicBezTo>
                <a:lnTo>
                  <a:pt x="1926719" y="0"/>
                </a:lnTo>
                <a:lnTo>
                  <a:pt x="1531432" y="1614487"/>
                </a:lnTo>
                <a:lnTo>
                  <a:pt x="288" y="1614488"/>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BA20441-F690-1D70-D335-45446A4AAF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1400" y="5632677"/>
            <a:ext cx="3784747" cy="791936"/>
          </a:xfrm>
          <a:prstGeom prst="rect">
            <a:avLst/>
          </a:prstGeom>
        </p:spPr>
      </p:pic>
      <p:sp>
        <p:nvSpPr>
          <p:cNvPr id="4" name="Title 13">
            <a:extLst>
              <a:ext uri="{FF2B5EF4-FFF2-40B4-BE49-F238E27FC236}">
                <a16:creationId xmlns:a16="http://schemas.microsoft.com/office/drawing/2014/main" id="{5EFDDB59-9A92-F527-F330-98A428BB55C0}"/>
              </a:ext>
            </a:extLst>
          </p:cNvPr>
          <p:cNvSpPr>
            <a:spLocks noGrp="1"/>
          </p:cNvSpPr>
          <p:nvPr/>
        </p:nvSpPr>
        <p:spPr>
          <a:xfrm>
            <a:off x="0" y="642620"/>
            <a:ext cx="12192000" cy="1143000"/>
          </a:xfrm>
          <a:prstGeom prst="rect">
            <a:avLst/>
          </a:prstGeom>
          <a:solidFill>
            <a:srgbClr val="0070C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solidFill>
                  <a:schemeClr val="bg1"/>
                </a:solidFill>
              </a:rPr>
              <a:t>Welcome Parents and Families!</a:t>
            </a:r>
          </a:p>
        </p:txBody>
      </p:sp>
    </p:spTree>
    <p:extLst>
      <p:ext uri="{BB962C8B-B14F-4D97-AF65-F5344CB8AC3E}">
        <p14:creationId xmlns:p14="http://schemas.microsoft.com/office/powerpoint/2010/main" val="1719093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77208E-BD62-73AA-9D74-C22B95C898B1}"/>
              </a:ext>
            </a:extLst>
          </p:cNvPr>
          <p:cNvSpPr>
            <a:spLocks noGrp="1"/>
          </p:cNvSpPr>
          <p:nvPr>
            <p:ph sz="half" idx="1"/>
          </p:nvPr>
        </p:nvSpPr>
        <p:spPr>
          <a:xfrm>
            <a:off x="838200" y="2206625"/>
            <a:ext cx="10515600" cy="4351338"/>
          </a:xfrm>
        </p:spPr>
        <p:txBody>
          <a:bodyPr/>
          <a:lstStyle/>
          <a:p>
            <a:pPr marL="0" indent="0" algn="ctr">
              <a:buNone/>
            </a:pPr>
            <a:endParaRPr lang="en-US" sz="3200" b="1" dirty="0">
              <a:solidFill>
                <a:srgbClr val="0070C0"/>
              </a:solidFill>
              <a:latin typeface="Proxima Nova" panose="02000506030000020004" pitchFamily="50" charset="0"/>
              <a:cs typeface="Calibri Light" panose="020F0302020204030204" pitchFamily="34" charset="0"/>
            </a:endParaRPr>
          </a:p>
          <a:p>
            <a:pPr marL="0" indent="0" algn="ctr">
              <a:buNone/>
            </a:pPr>
            <a:r>
              <a:rPr lang="en-US" sz="4400" b="1" dirty="0">
                <a:latin typeface="Proxima Nova" panose="02000506030000020004" pitchFamily="50" charset="0"/>
                <a:cs typeface="Calibri Light" panose="020F0302020204030204" pitchFamily="34" charset="0"/>
              </a:rPr>
              <a:t>Vice Provost for</a:t>
            </a:r>
            <a:br>
              <a:rPr lang="en-US" sz="4400" b="1" dirty="0">
                <a:latin typeface="Proxima Nova" panose="02000506030000020004" pitchFamily="50" charset="0"/>
                <a:cs typeface="Calibri Light" panose="020F0302020204030204" pitchFamily="34" charset="0"/>
              </a:rPr>
            </a:br>
            <a:r>
              <a:rPr lang="en-US" sz="4400" b="1" dirty="0">
                <a:latin typeface="Proxima Nova" panose="02000506030000020004" pitchFamily="50" charset="0"/>
                <a:cs typeface="Calibri Light" panose="020F0302020204030204" pitchFamily="34" charset="0"/>
              </a:rPr>
              <a:t>Enrollment Management</a:t>
            </a:r>
          </a:p>
          <a:p>
            <a:pPr marL="0" indent="0" algn="ctr">
              <a:buNone/>
            </a:pPr>
            <a:endParaRPr lang="en-US" b="1" dirty="0">
              <a:latin typeface="Proxima Nova" panose="02000506030000020004" pitchFamily="50" charset="0"/>
              <a:cs typeface="Calibri Light" panose="020F0302020204030204" pitchFamily="34" charset="0"/>
            </a:endParaRPr>
          </a:p>
          <a:p>
            <a:pPr marL="0" indent="0" algn="ctr">
              <a:buNone/>
            </a:pPr>
            <a:r>
              <a:rPr lang="en-US" b="1" dirty="0">
                <a:latin typeface="Proxima Nova" panose="02000506030000020004" pitchFamily="50" charset="0"/>
                <a:cs typeface="Calibri Light" panose="020F0302020204030204" pitchFamily="34" charset="0"/>
              </a:rPr>
              <a:t>Laurie.Witherow@mtsu.edu</a:t>
            </a:r>
          </a:p>
          <a:p>
            <a:pPr marL="0" indent="0" algn="ctr">
              <a:buNone/>
            </a:pPr>
            <a:r>
              <a:rPr lang="en-US" b="1" dirty="0">
                <a:latin typeface="Proxima Nova" panose="02000506030000020004" pitchFamily="50" charset="0"/>
                <a:cs typeface="Calibri Light" panose="020F0302020204030204" pitchFamily="34" charset="0"/>
              </a:rPr>
              <a:t>615-898-2239</a:t>
            </a:r>
          </a:p>
          <a:p>
            <a:pPr marL="0" indent="0" algn="ctr">
              <a:buNone/>
            </a:pPr>
            <a:endParaRPr lang="en-US" b="1" dirty="0">
              <a:solidFill>
                <a:srgbClr val="0070C0"/>
              </a:solidFill>
              <a:latin typeface="Proxima Nova" panose="02000506030000020004" pitchFamily="50" charset="0"/>
              <a:cs typeface="Calibri Light" panose="020F0302020204030204" pitchFamily="34" charset="0"/>
            </a:endParaRPr>
          </a:p>
        </p:txBody>
      </p:sp>
      <p:sp>
        <p:nvSpPr>
          <p:cNvPr id="8" name="Title 7">
            <a:extLst>
              <a:ext uri="{FF2B5EF4-FFF2-40B4-BE49-F238E27FC236}">
                <a16:creationId xmlns:a16="http://schemas.microsoft.com/office/drawing/2014/main" id="{900AF0E4-9F08-81A4-6A52-2D5824074A46}"/>
              </a:ext>
            </a:extLst>
          </p:cNvPr>
          <p:cNvSpPr txBox="1">
            <a:spLocks noGrp="1"/>
          </p:cNvSpPr>
          <p:nvPr>
            <p:ph type="title"/>
          </p:nvPr>
        </p:nvSpPr>
        <p:spPr>
          <a:xfrm>
            <a:off x="838200" y="1283295"/>
            <a:ext cx="10515600" cy="923330"/>
          </a:xfrm>
          <a:prstGeom prst="rect">
            <a:avLst/>
          </a:prstGeom>
          <a:noFill/>
        </p:spPr>
        <p:txBody>
          <a:bodyPr wrap="square" rtlCol="0" anchor="ctr">
            <a:spAutoFit/>
          </a:bodyPr>
          <a:lstStyle/>
          <a:p>
            <a:pPr algn="ctr"/>
            <a:r>
              <a:rPr lang="en-US" sz="6000" b="1" dirty="0">
                <a:latin typeface="Proxima Nova" panose="02000506030000020004" pitchFamily="50" charset="0"/>
                <a:cs typeface="Calibri Light" panose="020F0302020204030204" pitchFamily="34" charset="0"/>
              </a:rPr>
              <a:t>Laurie Witherow</a:t>
            </a:r>
          </a:p>
        </p:txBody>
      </p:sp>
    </p:spTree>
    <p:extLst>
      <p:ext uri="{BB962C8B-B14F-4D97-AF65-F5344CB8AC3E}">
        <p14:creationId xmlns:p14="http://schemas.microsoft.com/office/powerpoint/2010/main" val="2663789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BAA01-FC74-E2CB-F376-52DD475927FB}"/>
            </a:ext>
          </a:extLst>
        </p:cNvPr>
        <p:cNvGrpSpPr/>
        <p:nvPr/>
      </p:nvGrpSpPr>
      <p:grpSpPr>
        <a:xfrm>
          <a:off x="0" y="0"/>
          <a:ext cx="0" cy="0"/>
          <a:chOff x="0" y="0"/>
          <a:chExt cx="0" cy="0"/>
        </a:xfrm>
      </p:grpSpPr>
      <p:pic>
        <p:nvPicPr>
          <p:cNvPr id="6" name="Picture Placeholder 5" descr="A reception desk in a building&#10;&#10;Description automatically generated">
            <a:extLst>
              <a:ext uri="{FF2B5EF4-FFF2-40B4-BE49-F238E27FC236}">
                <a16:creationId xmlns:a16="http://schemas.microsoft.com/office/drawing/2014/main" id="{A962DF26-1630-DDFA-3D06-46439B270122}"/>
              </a:ext>
            </a:extLst>
          </p:cNvPr>
          <p:cNvPicPr>
            <a:picLocks noChangeAspect="1"/>
          </p:cNvPicPr>
          <p:nvPr/>
        </p:nvPicPr>
        <p:blipFill>
          <a:blip r:embed="rId2">
            <a:extLst>
              <a:ext uri="{28A0092B-C50C-407E-A947-70E740481C1C}">
                <a14:useLocalDpi xmlns:a14="http://schemas.microsoft.com/office/drawing/2010/main" val="0"/>
              </a:ext>
            </a:extLst>
          </a:blip>
          <a:srcRect l="-131" t="13745" r="-6601" b="20238"/>
          <a:stretch>
            <a:fillRect/>
          </a:stretch>
        </p:blipFill>
        <p:spPr>
          <a:xfrm>
            <a:off x="412291" y="433387"/>
            <a:ext cx="12100923" cy="5991226"/>
          </a:xfrm>
          <a:prstGeom prst="rect">
            <a:avLst/>
          </a:prstGeom>
        </p:spPr>
      </p:pic>
      <p:sp>
        <p:nvSpPr>
          <p:cNvPr id="2" name="Parallelogram 7">
            <a:extLst>
              <a:ext uri="{FF2B5EF4-FFF2-40B4-BE49-F238E27FC236}">
                <a16:creationId xmlns:a16="http://schemas.microsoft.com/office/drawing/2014/main" id="{AA7D4B0A-3648-7F91-DD7C-29B94449C9C1}"/>
              </a:ext>
            </a:extLst>
          </p:cNvPr>
          <p:cNvSpPr/>
          <p:nvPr/>
        </p:nvSpPr>
        <p:spPr>
          <a:xfrm rot="10800000">
            <a:off x="7315201" y="5390209"/>
            <a:ext cx="4876799" cy="1234116"/>
          </a:xfrm>
          <a:custGeom>
            <a:avLst/>
            <a:gdLst>
              <a:gd name="csX0" fmla="*/ 0 w 2309812"/>
              <a:gd name="csY0" fmla="*/ 1600200 h 1600200"/>
              <a:gd name="csX1" fmla="*/ 400050 w 2309812"/>
              <a:gd name="csY1" fmla="*/ 0 h 1600200"/>
              <a:gd name="csX2" fmla="*/ 2309812 w 2309812"/>
              <a:gd name="csY2" fmla="*/ 0 h 1600200"/>
              <a:gd name="csX3" fmla="*/ 1909762 w 2309812"/>
              <a:gd name="csY3" fmla="*/ 1600200 h 1600200"/>
              <a:gd name="csX4" fmla="*/ 0 w 2309812"/>
              <a:gd name="csY4" fmla="*/ 1600200 h 1600200"/>
              <a:gd name="csX0" fmla="*/ 0 w 1909762"/>
              <a:gd name="csY0" fmla="*/ 1562100 h 1600200"/>
              <a:gd name="csX1" fmla="*/ 0 w 1909762"/>
              <a:gd name="csY1" fmla="*/ 0 h 1600200"/>
              <a:gd name="csX2" fmla="*/ 1909762 w 1909762"/>
              <a:gd name="csY2" fmla="*/ 0 h 1600200"/>
              <a:gd name="csX3" fmla="*/ 1509712 w 1909762"/>
              <a:gd name="csY3" fmla="*/ 1600200 h 1600200"/>
              <a:gd name="csX4" fmla="*/ 0 w 1909762"/>
              <a:gd name="csY4" fmla="*/ 1562100 h 1600200"/>
              <a:gd name="csX0" fmla="*/ 0 w 1909762"/>
              <a:gd name="csY0" fmla="*/ 1562100 h 1600200"/>
              <a:gd name="csX1" fmla="*/ 19050 w 1909762"/>
              <a:gd name="csY1" fmla="*/ 0 h 1600200"/>
              <a:gd name="csX2" fmla="*/ 1909762 w 1909762"/>
              <a:gd name="csY2" fmla="*/ 0 h 1600200"/>
              <a:gd name="csX3" fmla="*/ 1509712 w 1909762"/>
              <a:gd name="csY3" fmla="*/ 1600200 h 1600200"/>
              <a:gd name="csX4" fmla="*/ 0 w 1909762"/>
              <a:gd name="csY4" fmla="*/ 1562100 h 1600200"/>
              <a:gd name="csX0" fmla="*/ 0 w 1919287"/>
              <a:gd name="csY0" fmla="*/ 1600200 h 1600200"/>
              <a:gd name="csX1" fmla="*/ 28575 w 1919287"/>
              <a:gd name="csY1" fmla="*/ 0 h 1600200"/>
              <a:gd name="csX2" fmla="*/ 1919287 w 1919287"/>
              <a:gd name="csY2" fmla="*/ 0 h 1600200"/>
              <a:gd name="csX3" fmla="*/ 1519237 w 1919287"/>
              <a:gd name="csY3" fmla="*/ 1600200 h 1600200"/>
              <a:gd name="csX4" fmla="*/ 0 w 1919287"/>
              <a:gd name="csY4" fmla="*/ 1600200 h 1600200"/>
              <a:gd name="csX0" fmla="*/ 4763 w 1924050"/>
              <a:gd name="csY0" fmla="*/ 1600200 h 1600200"/>
              <a:gd name="csX1" fmla="*/ 0 w 1924050"/>
              <a:gd name="csY1" fmla="*/ 0 h 1600200"/>
              <a:gd name="csX2" fmla="*/ 1924050 w 1924050"/>
              <a:gd name="csY2" fmla="*/ 0 h 1600200"/>
              <a:gd name="csX3" fmla="*/ 1524000 w 1924050"/>
              <a:gd name="csY3" fmla="*/ 1600200 h 1600200"/>
              <a:gd name="csX4" fmla="*/ 4763 w 1924050"/>
              <a:gd name="csY4" fmla="*/ 1600200 h 1600200"/>
              <a:gd name="csX0" fmla="*/ 288 w 1926719"/>
              <a:gd name="csY0" fmla="*/ 1614488 h 1614488"/>
              <a:gd name="csX1" fmla="*/ 2669 w 1926719"/>
              <a:gd name="csY1" fmla="*/ 0 h 1614488"/>
              <a:gd name="csX2" fmla="*/ 1926719 w 1926719"/>
              <a:gd name="csY2" fmla="*/ 0 h 1614488"/>
              <a:gd name="csX3" fmla="*/ 1526669 w 1926719"/>
              <a:gd name="csY3" fmla="*/ 1600200 h 1614488"/>
              <a:gd name="csX4" fmla="*/ 288 w 1926719"/>
              <a:gd name="csY4" fmla="*/ 1614488 h 1614488"/>
              <a:gd name="csX0" fmla="*/ 288 w 1926719"/>
              <a:gd name="csY0" fmla="*/ 1614488 h 1614488"/>
              <a:gd name="csX1" fmla="*/ 2669 w 1926719"/>
              <a:gd name="csY1" fmla="*/ 0 h 1614488"/>
              <a:gd name="csX2" fmla="*/ 1926719 w 1926719"/>
              <a:gd name="csY2" fmla="*/ 0 h 1614488"/>
              <a:gd name="csX3" fmla="*/ 1531432 w 1926719"/>
              <a:gd name="csY3" fmla="*/ 1614487 h 1614488"/>
              <a:gd name="csX4" fmla="*/ 288 w 1926719"/>
              <a:gd name="csY4" fmla="*/ 1614488 h 1614488"/>
            </a:gdLst>
            <a:ahLst/>
            <a:cxnLst>
              <a:cxn ang="0">
                <a:pos x="csX0" y="csY0"/>
              </a:cxn>
              <a:cxn ang="0">
                <a:pos x="csX1" y="csY1"/>
              </a:cxn>
              <a:cxn ang="0">
                <a:pos x="csX2" y="csY2"/>
              </a:cxn>
              <a:cxn ang="0">
                <a:pos x="csX3" y="csY3"/>
              </a:cxn>
              <a:cxn ang="0">
                <a:pos x="csX4" y="csY4"/>
              </a:cxn>
            </a:cxnLst>
            <a:rect l="l" t="t" r="r" b="b"/>
            <a:pathLst>
              <a:path w="1926719" h="1614488">
                <a:moveTo>
                  <a:pt x="288" y="1614488"/>
                </a:moveTo>
                <a:cubicBezTo>
                  <a:pt x="-1300" y="1081088"/>
                  <a:pt x="4257" y="533400"/>
                  <a:pt x="2669" y="0"/>
                </a:cubicBezTo>
                <a:lnTo>
                  <a:pt x="1926719" y="0"/>
                </a:lnTo>
                <a:lnTo>
                  <a:pt x="1531432" y="1614487"/>
                </a:lnTo>
                <a:lnTo>
                  <a:pt x="288" y="1614488"/>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CDA97EB-45E5-5F04-04BB-956479D62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1400" y="5632677"/>
            <a:ext cx="3784747" cy="791936"/>
          </a:xfrm>
          <a:prstGeom prst="rect">
            <a:avLst/>
          </a:prstGeom>
        </p:spPr>
      </p:pic>
      <p:sp>
        <p:nvSpPr>
          <p:cNvPr id="4" name="Title 13">
            <a:extLst>
              <a:ext uri="{FF2B5EF4-FFF2-40B4-BE49-F238E27FC236}">
                <a16:creationId xmlns:a16="http://schemas.microsoft.com/office/drawing/2014/main" id="{0FCA975C-6521-AA65-A321-22B8738CC5EF}"/>
              </a:ext>
            </a:extLst>
          </p:cNvPr>
          <p:cNvSpPr>
            <a:spLocks noGrp="1"/>
          </p:cNvSpPr>
          <p:nvPr/>
        </p:nvSpPr>
        <p:spPr>
          <a:xfrm>
            <a:off x="0" y="642620"/>
            <a:ext cx="12192000" cy="1143000"/>
          </a:xfrm>
          <a:prstGeom prst="rect">
            <a:avLst/>
          </a:prstGeom>
          <a:solidFill>
            <a:srgbClr val="0070C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solidFill>
                  <a:schemeClr val="bg1"/>
                </a:solidFill>
                <a:latin typeface="Proxima Nova" panose="02000506030000020004" pitchFamily="50" charset="0"/>
              </a:rPr>
              <a:t>MT One Stop</a:t>
            </a:r>
          </a:p>
        </p:txBody>
      </p:sp>
    </p:spTree>
    <p:extLst>
      <p:ext uri="{BB962C8B-B14F-4D97-AF65-F5344CB8AC3E}">
        <p14:creationId xmlns:p14="http://schemas.microsoft.com/office/powerpoint/2010/main" val="972478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04204-AFC3-2830-875D-1A04C767E42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B4A6781-8987-A5CB-74F4-CE01AB5DB709}"/>
              </a:ext>
            </a:extLst>
          </p:cNvPr>
          <p:cNvSpPr>
            <a:spLocks noGrp="1"/>
          </p:cNvSpPr>
          <p:nvPr>
            <p:ph type="title"/>
          </p:nvPr>
        </p:nvSpPr>
        <p:spPr>
          <a:xfrm>
            <a:off x="838200" y="681037"/>
            <a:ext cx="10515600" cy="957263"/>
          </a:xfrm>
        </p:spPr>
        <p:txBody>
          <a:bodyPr anchor="ctr">
            <a:normAutofit/>
          </a:bodyPr>
          <a:lstStyle/>
          <a:p>
            <a:endParaRPr lang="en-US" sz="3700" dirty="0"/>
          </a:p>
        </p:txBody>
      </p:sp>
      <p:pic>
        <p:nvPicPr>
          <p:cNvPr id="7" name="Picture Placeholder 5">
            <a:extLst>
              <a:ext uri="{FF2B5EF4-FFF2-40B4-BE49-F238E27FC236}">
                <a16:creationId xmlns:a16="http://schemas.microsoft.com/office/drawing/2014/main" id="{079E8524-9176-ADFD-339E-AD7F72115896}"/>
              </a:ext>
            </a:extLst>
          </p:cNvPr>
          <p:cNvPicPr>
            <a:picLocks noChangeAspect="1"/>
          </p:cNvPicPr>
          <p:nvPr/>
        </p:nvPicPr>
        <p:blipFill>
          <a:blip r:embed="rId2">
            <a:extLst>
              <a:ext uri="{28A0092B-C50C-407E-A947-70E740481C1C}">
                <a14:useLocalDpi xmlns:a14="http://schemas.microsoft.com/office/drawing/2010/main" val="0"/>
              </a:ext>
            </a:extLst>
          </a:blip>
          <a:srcRect t="352" b="21650"/>
          <a:stretch>
            <a:fillRect/>
          </a:stretch>
        </p:blipFill>
        <p:spPr>
          <a:xfrm>
            <a:off x="467591" y="1485754"/>
            <a:ext cx="11256818" cy="4938859"/>
          </a:xfrm>
          <a:prstGeom prst="rect">
            <a:avLst/>
          </a:prstGeom>
          <a:noFill/>
        </p:spPr>
      </p:pic>
      <p:sp>
        <p:nvSpPr>
          <p:cNvPr id="4" name="Parallelogram 7">
            <a:extLst>
              <a:ext uri="{FF2B5EF4-FFF2-40B4-BE49-F238E27FC236}">
                <a16:creationId xmlns:a16="http://schemas.microsoft.com/office/drawing/2014/main" id="{4661AE45-A40A-E28A-B4D4-8BDDD7B85EFB}"/>
              </a:ext>
            </a:extLst>
          </p:cNvPr>
          <p:cNvSpPr/>
          <p:nvPr/>
        </p:nvSpPr>
        <p:spPr>
          <a:xfrm rot="10800000">
            <a:off x="7315201" y="5390209"/>
            <a:ext cx="4876799" cy="1234116"/>
          </a:xfrm>
          <a:custGeom>
            <a:avLst/>
            <a:gdLst>
              <a:gd name="csX0" fmla="*/ 0 w 2309812"/>
              <a:gd name="csY0" fmla="*/ 1600200 h 1600200"/>
              <a:gd name="csX1" fmla="*/ 400050 w 2309812"/>
              <a:gd name="csY1" fmla="*/ 0 h 1600200"/>
              <a:gd name="csX2" fmla="*/ 2309812 w 2309812"/>
              <a:gd name="csY2" fmla="*/ 0 h 1600200"/>
              <a:gd name="csX3" fmla="*/ 1909762 w 2309812"/>
              <a:gd name="csY3" fmla="*/ 1600200 h 1600200"/>
              <a:gd name="csX4" fmla="*/ 0 w 2309812"/>
              <a:gd name="csY4" fmla="*/ 1600200 h 1600200"/>
              <a:gd name="csX0" fmla="*/ 0 w 1909762"/>
              <a:gd name="csY0" fmla="*/ 1562100 h 1600200"/>
              <a:gd name="csX1" fmla="*/ 0 w 1909762"/>
              <a:gd name="csY1" fmla="*/ 0 h 1600200"/>
              <a:gd name="csX2" fmla="*/ 1909762 w 1909762"/>
              <a:gd name="csY2" fmla="*/ 0 h 1600200"/>
              <a:gd name="csX3" fmla="*/ 1509712 w 1909762"/>
              <a:gd name="csY3" fmla="*/ 1600200 h 1600200"/>
              <a:gd name="csX4" fmla="*/ 0 w 1909762"/>
              <a:gd name="csY4" fmla="*/ 1562100 h 1600200"/>
              <a:gd name="csX0" fmla="*/ 0 w 1909762"/>
              <a:gd name="csY0" fmla="*/ 1562100 h 1600200"/>
              <a:gd name="csX1" fmla="*/ 19050 w 1909762"/>
              <a:gd name="csY1" fmla="*/ 0 h 1600200"/>
              <a:gd name="csX2" fmla="*/ 1909762 w 1909762"/>
              <a:gd name="csY2" fmla="*/ 0 h 1600200"/>
              <a:gd name="csX3" fmla="*/ 1509712 w 1909762"/>
              <a:gd name="csY3" fmla="*/ 1600200 h 1600200"/>
              <a:gd name="csX4" fmla="*/ 0 w 1909762"/>
              <a:gd name="csY4" fmla="*/ 1562100 h 1600200"/>
              <a:gd name="csX0" fmla="*/ 0 w 1919287"/>
              <a:gd name="csY0" fmla="*/ 1600200 h 1600200"/>
              <a:gd name="csX1" fmla="*/ 28575 w 1919287"/>
              <a:gd name="csY1" fmla="*/ 0 h 1600200"/>
              <a:gd name="csX2" fmla="*/ 1919287 w 1919287"/>
              <a:gd name="csY2" fmla="*/ 0 h 1600200"/>
              <a:gd name="csX3" fmla="*/ 1519237 w 1919287"/>
              <a:gd name="csY3" fmla="*/ 1600200 h 1600200"/>
              <a:gd name="csX4" fmla="*/ 0 w 1919287"/>
              <a:gd name="csY4" fmla="*/ 1600200 h 1600200"/>
              <a:gd name="csX0" fmla="*/ 4763 w 1924050"/>
              <a:gd name="csY0" fmla="*/ 1600200 h 1600200"/>
              <a:gd name="csX1" fmla="*/ 0 w 1924050"/>
              <a:gd name="csY1" fmla="*/ 0 h 1600200"/>
              <a:gd name="csX2" fmla="*/ 1924050 w 1924050"/>
              <a:gd name="csY2" fmla="*/ 0 h 1600200"/>
              <a:gd name="csX3" fmla="*/ 1524000 w 1924050"/>
              <a:gd name="csY3" fmla="*/ 1600200 h 1600200"/>
              <a:gd name="csX4" fmla="*/ 4763 w 1924050"/>
              <a:gd name="csY4" fmla="*/ 1600200 h 1600200"/>
              <a:gd name="csX0" fmla="*/ 288 w 1926719"/>
              <a:gd name="csY0" fmla="*/ 1614488 h 1614488"/>
              <a:gd name="csX1" fmla="*/ 2669 w 1926719"/>
              <a:gd name="csY1" fmla="*/ 0 h 1614488"/>
              <a:gd name="csX2" fmla="*/ 1926719 w 1926719"/>
              <a:gd name="csY2" fmla="*/ 0 h 1614488"/>
              <a:gd name="csX3" fmla="*/ 1526669 w 1926719"/>
              <a:gd name="csY3" fmla="*/ 1600200 h 1614488"/>
              <a:gd name="csX4" fmla="*/ 288 w 1926719"/>
              <a:gd name="csY4" fmla="*/ 1614488 h 1614488"/>
              <a:gd name="csX0" fmla="*/ 288 w 1926719"/>
              <a:gd name="csY0" fmla="*/ 1614488 h 1614488"/>
              <a:gd name="csX1" fmla="*/ 2669 w 1926719"/>
              <a:gd name="csY1" fmla="*/ 0 h 1614488"/>
              <a:gd name="csX2" fmla="*/ 1926719 w 1926719"/>
              <a:gd name="csY2" fmla="*/ 0 h 1614488"/>
              <a:gd name="csX3" fmla="*/ 1531432 w 1926719"/>
              <a:gd name="csY3" fmla="*/ 1614487 h 1614488"/>
              <a:gd name="csX4" fmla="*/ 288 w 1926719"/>
              <a:gd name="csY4" fmla="*/ 1614488 h 1614488"/>
            </a:gdLst>
            <a:ahLst/>
            <a:cxnLst>
              <a:cxn ang="0">
                <a:pos x="csX0" y="csY0"/>
              </a:cxn>
              <a:cxn ang="0">
                <a:pos x="csX1" y="csY1"/>
              </a:cxn>
              <a:cxn ang="0">
                <a:pos x="csX2" y="csY2"/>
              </a:cxn>
              <a:cxn ang="0">
                <a:pos x="csX3" y="csY3"/>
              </a:cxn>
              <a:cxn ang="0">
                <a:pos x="csX4" y="csY4"/>
              </a:cxn>
            </a:cxnLst>
            <a:rect l="l" t="t" r="r" b="b"/>
            <a:pathLst>
              <a:path w="1926719" h="1614488">
                <a:moveTo>
                  <a:pt x="288" y="1614488"/>
                </a:moveTo>
                <a:cubicBezTo>
                  <a:pt x="-1300" y="1081088"/>
                  <a:pt x="4257" y="533400"/>
                  <a:pt x="2669" y="0"/>
                </a:cubicBezTo>
                <a:lnTo>
                  <a:pt x="1926719" y="0"/>
                </a:lnTo>
                <a:lnTo>
                  <a:pt x="1531432" y="1614487"/>
                </a:lnTo>
                <a:lnTo>
                  <a:pt x="288" y="1614488"/>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0A2B898-4129-9EE0-F270-49C38C3CD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1400" y="5632677"/>
            <a:ext cx="3784747" cy="791936"/>
          </a:xfrm>
          <a:prstGeom prst="rect">
            <a:avLst/>
          </a:prstGeom>
        </p:spPr>
      </p:pic>
      <p:sp>
        <p:nvSpPr>
          <p:cNvPr id="8" name="Title 13">
            <a:extLst>
              <a:ext uri="{FF2B5EF4-FFF2-40B4-BE49-F238E27FC236}">
                <a16:creationId xmlns:a16="http://schemas.microsoft.com/office/drawing/2014/main" id="{974D5F37-2A96-0B09-BBC3-8FB7DA2B7B75}"/>
              </a:ext>
            </a:extLst>
          </p:cNvPr>
          <p:cNvSpPr>
            <a:spLocks noGrp="1"/>
          </p:cNvSpPr>
          <p:nvPr/>
        </p:nvSpPr>
        <p:spPr>
          <a:xfrm>
            <a:off x="0" y="433387"/>
            <a:ext cx="12192000" cy="1143000"/>
          </a:xfrm>
          <a:prstGeom prst="rect">
            <a:avLst/>
          </a:prstGeom>
          <a:solidFill>
            <a:srgbClr val="0070C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latin typeface="Proxima Nova" panose="02000506030000020004" pitchFamily="50" charset="0"/>
              </a:rPr>
              <a:t>Will anyone care about your son or daughter?</a:t>
            </a:r>
          </a:p>
        </p:txBody>
      </p:sp>
    </p:spTree>
    <p:extLst>
      <p:ext uri="{BB962C8B-B14F-4D97-AF65-F5344CB8AC3E}">
        <p14:creationId xmlns:p14="http://schemas.microsoft.com/office/powerpoint/2010/main" val="408816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B8DC9-1FF3-B6AB-BE43-4C43A6D6B4DB}"/>
            </a:ext>
          </a:extLst>
        </p:cNvPr>
        <p:cNvGrpSpPr/>
        <p:nvPr/>
      </p:nvGrpSpPr>
      <p:grpSpPr>
        <a:xfrm>
          <a:off x="0" y="0"/>
          <a:ext cx="0" cy="0"/>
          <a:chOff x="0" y="0"/>
          <a:chExt cx="0" cy="0"/>
        </a:xfrm>
      </p:grpSpPr>
      <p:sp>
        <p:nvSpPr>
          <p:cNvPr id="2" name="Content Placeholder 3">
            <a:extLst>
              <a:ext uri="{FF2B5EF4-FFF2-40B4-BE49-F238E27FC236}">
                <a16:creationId xmlns:a16="http://schemas.microsoft.com/office/drawing/2014/main" id="{EAF5E296-9D80-96D5-EDDA-4B0294341DC9}"/>
              </a:ext>
            </a:extLst>
          </p:cNvPr>
          <p:cNvSpPr>
            <a:spLocks noGrp="1"/>
          </p:cNvSpPr>
          <p:nvPr>
            <p:ph idx="1"/>
          </p:nvPr>
        </p:nvSpPr>
        <p:spPr>
          <a:xfrm>
            <a:off x="1012803" y="2022773"/>
            <a:ext cx="9934598" cy="4017185"/>
          </a:xfrm>
        </p:spPr>
        <p:txBody>
          <a:bodyPr>
            <a:normAutofit fontScale="47500" lnSpcReduction="20000"/>
          </a:bodyPr>
          <a:lstStyle/>
          <a:p>
            <a:pPr marL="0" indent="0">
              <a:buNone/>
            </a:pPr>
            <a:r>
              <a:rPr lang="en-US" sz="5400" b="1" dirty="0"/>
              <a:t>The custodian of the record has the right to:</a:t>
            </a:r>
          </a:p>
          <a:p>
            <a:pPr lvl="2"/>
            <a:r>
              <a:rPr lang="en-US" sz="5200" dirty="0"/>
              <a:t>Inspect, review, and amend educational records</a:t>
            </a:r>
          </a:p>
          <a:p>
            <a:pPr lvl="2"/>
            <a:r>
              <a:rPr lang="en-US" sz="5200" dirty="0"/>
              <a:t>Have some control over the disclosure of information from educational records – written consent required for disclosure</a:t>
            </a:r>
          </a:p>
          <a:p>
            <a:pPr marL="914400" lvl="2" indent="0">
              <a:buNone/>
            </a:pPr>
            <a:endParaRPr lang="en-US" sz="5200" b="1" dirty="0"/>
          </a:p>
          <a:p>
            <a:pPr marL="114300" indent="0">
              <a:buNone/>
            </a:pPr>
            <a:r>
              <a:rPr lang="en-US" sz="5400" b="1" dirty="0"/>
              <a:t>Your student can sign you up for PIE on Pipeline</a:t>
            </a:r>
          </a:p>
          <a:p>
            <a:pPr marL="1600200" lvl="2" indent="-685800"/>
            <a:r>
              <a:rPr lang="en-US" sz="5200" dirty="0"/>
              <a:t>No access to health or mental health records</a:t>
            </a:r>
          </a:p>
          <a:p>
            <a:pPr marL="1600200" lvl="2" indent="-685800"/>
            <a:r>
              <a:rPr lang="en-US" sz="5200" dirty="0"/>
              <a:t>Always contact MT One Stop for assistance with questions</a:t>
            </a:r>
          </a:p>
          <a:p>
            <a:pPr marL="1600200" lvl="2" indent="-685800"/>
            <a:r>
              <a:rPr lang="en-US" sz="5200" dirty="0"/>
              <a:t>We will NOT call parents to report potential problems, even through PIE</a:t>
            </a:r>
          </a:p>
          <a:p>
            <a:pPr marL="0" indent="0">
              <a:buNone/>
            </a:pPr>
            <a:br>
              <a:rPr lang="en-US" sz="3200" b="1" dirty="0"/>
            </a:br>
            <a:endParaRPr lang="en-US" sz="3200" b="1" dirty="0"/>
          </a:p>
          <a:p>
            <a:pPr marL="0" indent="0">
              <a:buNone/>
            </a:pPr>
            <a:endParaRPr lang="en-US" sz="2400" b="1" dirty="0"/>
          </a:p>
        </p:txBody>
      </p:sp>
      <p:sp>
        <p:nvSpPr>
          <p:cNvPr id="5" name="Title 13">
            <a:extLst>
              <a:ext uri="{FF2B5EF4-FFF2-40B4-BE49-F238E27FC236}">
                <a16:creationId xmlns:a16="http://schemas.microsoft.com/office/drawing/2014/main" id="{41061A48-5C5E-4C58-C9FA-71C316FC3838}"/>
              </a:ext>
            </a:extLst>
          </p:cNvPr>
          <p:cNvSpPr>
            <a:spLocks noGrp="1"/>
          </p:cNvSpPr>
          <p:nvPr/>
        </p:nvSpPr>
        <p:spPr>
          <a:xfrm>
            <a:off x="0" y="470408"/>
            <a:ext cx="12192000" cy="1143000"/>
          </a:xfrm>
          <a:prstGeom prst="rect">
            <a:avLst/>
          </a:prstGeom>
          <a:solidFill>
            <a:srgbClr val="0070C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latin typeface="Proxima Nova" panose="02000506030000020004" pitchFamily="50" charset="0"/>
                <a:cs typeface="Calibri Light" panose="020F0302020204030204" pitchFamily="34" charset="0"/>
              </a:rPr>
              <a:t>Family Educational Rights and Privacy Act</a:t>
            </a:r>
            <a:endParaRPr lang="en-US" sz="4000" b="1" dirty="0">
              <a:solidFill>
                <a:schemeClr val="bg1"/>
              </a:solidFill>
              <a:latin typeface="Proxima Nova" panose="02000506030000020004" pitchFamily="50" charset="0"/>
            </a:endParaRPr>
          </a:p>
        </p:txBody>
      </p:sp>
    </p:spTree>
    <p:extLst>
      <p:ext uri="{BB962C8B-B14F-4D97-AF65-F5344CB8AC3E}">
        <p14:creationId xmlns:p14="http://schemas.microsoft.com/office/powerpoint/2010/main" val="3510800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35B3D-5894-01B4-C493-3A7CBD7F329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F0D422C-86B7-9DC9-F9C8-569BFEEFBE56}"/>
              </a:ext>
            </a:extLst>
          </p:cNvPr>
          <p:cNvSpPr txBox="1">
            <a:spLocks noGrp="1"/>
          </p:cNvSpPr>
          <p:nvPr>
            <p:ph type="title"/>
          </p:nvPr>
        </p:nvSpPr>
        <p:spPr>
          <a:xfrm>
            <a:off x="838200" y="681037"/>
            <a:ext cx="10515600" cy="957263"/>
          </a:xfrm>
        </p:spPr>
        <p:txBody>
          <a:bodyPr rtlCol="0" anchor="ctr">
            <a:normAutofit/>
          </a:bodyPr>
          <a:lstStyle/>
          <a:p>
            <a:endParaRPr lang="en-US" sz="3400" b="1" dirty="0"/>
          </a:p>
        </p:txBody>
      </p:sp>
      <p:pic>
        <p:nvPicPr>
          <p:cNvPr id="4" name="Content Placeholder 15" descr="A person in a graduation gown holding a diploma&#10;&#10;AI-generated content may be incorrect.">
            <a:extLst>
              <a:ext uri="{FF2B5EF4-FFF2-40B4-BE49-F238E27FC236}">
                <a16:creationId xmlns:a16="http://schemas.microsoft.com/office/drawing/2014/main" id="{E7713797-C7EA-560A-EA6E-D75365CC13D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r="9469" b="30811"/>
          <a:stretch>
            <a:fillRect/>
          </a:stretch>
        </p:blipFill>
        <p:spPr>
          <a:xfrm>
            <a:off x="444499" y="1576387"/>
            <a:ext cx="11277601" cy="4848226"/>
          </a:xfrm>
          <a:noFill/>
        </p:spPr>
      </p:pic>
      <p:sp>
        <p:nvSpPr>
          <p:cNvPr id="2" name="Parallelogram 7">
            <a:extLst>
              <a:ext uri="{FF2B5EF4-FFF2-40B4-BE49-F238E27FC236}">
                <a16:creationId xmlns:a16="http://schemas.microsoft.com/office/drawing/2014/main" id="{FF603368-BD3B-1344-5A64-00E003FCEB8F}"/>
              </a:ext>
            </a:extLst>
          </p:cNvPr>
          <p:cNvSpPr/>
          <p:nvPr/>
        </p:nvSpPr>
        <p:spPr>
          <a:xfrm rot="10800000">
            <a:off x="7315201" y="5390209"/>
            <a:ext cx="4876799" cy="1234116"/>
          </a:xfrm>
          <a:custGeom>
            <a:avLst/>
            <a:gdLst>
              <a:gd name="csX0" fmla="*/ 0 w 2309812"/>
              <a:gd name="csY0" fmla="*/ 1600200 h 1600200"/>
              <a:gd name="csX1" fmla="*/ 400050 w 2309812"/>
              <a:gd name="csY1" fmla="*/ 0 h 1600200"/>
              <a:gd name="csX2" fmla="*/ 2309812 w 2309812"/>
              <a:gd name="csY2" fmla="*/ 0 h 1600200"/>
              <a:gd name="csX3" fmla="*/ 1909762 w 2309812"/>
              <a:gd name="csY3" fmla="*/ 1600200 h 1600200"/>
              <a:gd name="csX4" fmla="*/ 0 w 2309812"/>
              <a:gd name="csY4" fmla="*/ 1600200 h 1600200"/>
              <a:gd name="csX0" fmla="*/ 0 w 1909762"/>
              <a:gd name="csY0" fmla="*/ 1562100 h 1600200"/>
              <a:gd name="csX1" fmla="*/ 0 w 1909762"/>
              <a:gd name="csY1" fmla="*/ 0 h 1600200"/>
              <a:gd name="csX2" fmla="*/ 1909762 w 1909762"/>
              <a:gd name="csY2" fmla="*/ 0 h 1600200"/>
              <a:gd name="csX3" fmla="*/ 1509712 w 1909762"/>
              <a:gd name="csY3" fmla="*/ 1600200 h 1600200"/>
              <a:gd name="csX4" fmla="*/ 0 w 1909762"/>
              <a:gd name="csY4" fmla="*/ 1562100 h 1600200"/>
              <a:gd name="csX0" fmla="*/ 0 w 1909762"/>
              <a:gd name="csY0" fmla="*/ 1562100 h 1600200"/>
              <a:gd name="csX1" fmla="*/ 19050 w 1909762"/>
              <a:gd name="csY1" fmla="*/ 0 h 1600200"/>
              <a:gd name="csX2" fmla="*/ 1909762 w 1909762"/>
              <a:gd name="csY2" fmla="*/ 0 h 1600200"/>
              <a:gd name="csX3" fmla="*/ 1509712 w 1909762"/>
              <a:gd name="csY3" fmla="*/ 1600200 h 1600200"/>
              <a:gd name="csX4" fmla="*/ 0 w 1909762"/>
              <a:gd name="csY4" fmla="*/ 1562100 h 1600200"/>
              <a:gd name="csX0" fmla="*/ 0 w 1919287"/>
              <a:gd name="csY0" fmla="*/ 1600200 h 1600200"/>
              <a:gd name="csX1" fmla="*/ 28575 w 1919287"/>
              <a:gd name="csY1" fmla="*/ 0 h 1600200"/>
              <a:gd name="csX2" fmla="*/ 1919287 w 1919287"/>
              <a:gd name="csY2" fmla="*/ 0 h 1600200"/>
              <a:gd name="csX3" fmla="*/ 1519237 w 1919287"/>
              <a:gd name="csY3" fmla="*/ 1600200 h 1600200"/>
              <a:gd name="csX4" fmla="*/ 0 w 1919287"/>
              <a:gd name="csY4" fmla="*/ 1600200 h 1600200"/>
              <a:gd name="csX0" fmla="*/ 4763 w 1924050"/>
              <a:gd name="csY0" fmla="*/ 1600200 h 1600200"/>
              <a:gd name="csX1" fmla="*/ 0 w 1924050"/>
              <a:gd name="csY1" fmla="*/ 0 h 1600200"/>
              <a:gd name="csX2" fmla="*/ 1924050 w 1924050"/>
              <a:gd name="csY2" fmla="*/ 0 h 1600200"/>
              <a:gd name="csX3" fmla="*/ 1524000 w 1924050"/>
              <a:gd name="csY3" fmla="*/ 1600200 h 1600200"/>
              <a:gd name="csX4" fmla="*/ 4763 w 1924050"/>
              <a:gd name="csY4" fmla="*/ 1600200 h 1600200"/>
              <a:gd name="csX0" fmla="*/ 288 w 1926719"/>
              <a:gd name="csY0" fmla="*/ 1614488 h 1614488"/>
              <a:gd name="csX1" fmla="*/ 2669 w 1926719"/>
              <a:gd name="csY1" fmla="*/ 0 h 1614488"/>
              <a:gd name="csX2" fmla="*/ 1926719 w 1926719"/>
              <a:gd name="csY2" fmla="*/ 0 h 1614488"/>
              <a:gd name="csX3" fmla="*/ 1526669 w 1926719"/>
              <a:gd name="csY3" fmla="*/ 1600200 h 1614488"/>
              <a:gd name="csX4" fmla="*/ 288 w 1926719"/>
              <a:gd name="csY4" fmla="*/ 1614488 h 1614488"/>
              <a:gd name="csX0" fmla="*/ 288 w 1926719"/>
              <a:gd name="csY0" fmla="*/ 1614488 h 1614488"/>
              <a:gd name="csX1" fmla="*/ 2669 w 1926719"/>
              <a:gd name="csY1" fmla="*/ 0 h 1614488"/>
              <a:gd name="csX2" fmla="*/ 1926719 w 1926719"/>
              <a:gd name="csY2" fmla="*/ 0 h 1614488"/>
              <a:gd name="csX3" fmla="*/ 1531432 w 1926719"/>
              <a:gd name="csY3" fmla="*/ 1614487 h 1614488"/>
              <a:gd name="csX4" fmla="*/ 288 w 1926719"/>
              <a:gd name="csY4" fmla="*/ 1614488 h 1614488"/>
            </a:gdLst>
            <a:ahLst/>
            <a:cxnLst>
              <a:cxn ang="0">
                <a:pos x="csX0" y="csY0"/>
              </a:cxn>
              <a:cxn ang="0">
                <a:pos x="csX1" y="csY1"/>
              </a:cxn>
              <a:cxn ang="0">
                <a:pos x="csX2" y="csY2"/>
              </a:cxn>
              <a:cxn ang="0">
                <a:pos x="csX3" y="csY3"/>
              </a:cxn>
              <a:cxn ang="0">
                <a:pos x="csX4" y="csY4"/>
              </a:cxn>
            </a:cxnLst>
            <a:rect l="l" t="t" r="r" b="b"/>
            <a:pathLst>
              <a:path w="1926719" h="1614488">
                <a:moveTo>
                  <a:pt x="288" y="1614488"/>
                </a:moveTo>
                <a:cubicBezTo>
                  <a:pt x="-1300" y="1081088"/>
                  <a:pt x="4257" y="533400"/>
                  <a:pt x="2669" y="0"/>
                </a:cubicBezTo>
                <a:lnTo>
                  <a:pt x="1926719" y="0"/>
                </a:lnTo>
                <a:lnTo>
                  <a:pt x="1531432" y="1614487"/>
                </a:lnTo>
                <a:lnTo>
                  <a:pt x="288" y="1614488"/>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FF8CACE-0F63-E978-01BA-2AD6A53FD2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1400" y="5632677"/>
            <a:ext cx="3784747" cy="791936"/>
          </a:xfrm>
          <a:prstGeom prst="rect">
            <a:avLst/>
          </a:prstGeom>
        </p:spPr>
      </p:pic>
      <p:sp>
        <p:nvSpPr>
          <p:cNvPr id="5" name="Title 13">
            <a:extLst>
              <a:ext uri="{FF2B5EF4-FFF2-40B4-BE49-F238E27FC236}">
                <a16:creationId xmlns:a16="http://schemas.microsoft.com/office/drawing/2014/main" id="{265BC5FC-FCB3-37E3-2994-C589B3C5E081}"/>
              </a:ext>
            </a:extLst>
          </p:cNvPr>
          <p:cNvSpPr>
            <a:spLocks noGrp="1"/>
          </p:cNvSpPr>
          <p:nvPr/>
        </p:nvSpPr>
        <p:spPr>
          <a:xfrm>
            <a:off x="0" y="433387"/>
            <a:ext cx="12192000" cy="1143000"/>
          </a:xfrm>
          <a:prstGeom prst="rect">
            <a:avLst/>
          </a:prstGeom>
          <a:solidFill>
            <a:srgbClr val="0070C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latin typeface="Proxima Nova" panose="02000506030000020004" pitchFamily="50" charset="0"/>
              </a:rPr>
              <a:t>What can you do to help your student succeed?</a:t>
            </a:r>
          </a:p>
        </p:txBody>
      </p:sp>
    </p:spTree>
    <p:extLst>
      <p:ext uri="{BB962C8B-B14F-4D97-AF65-F5344CB8AC3E}">
        <p14:creationId xmlns:p14="http://schemas.microsoft.com/office/powerpoint/2010/main" val="1134005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ED95C-4058-478B-A73C-99AC7D5D90A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D5542B0-BBCE-BC67-2630-708BDA9ED7BE}"/>
              </a:ext>
            </a:extLst>
          </p:cNvPr>
          <p:cNvSpPr txBox="1">
            <a:spLocks noGrp="1"/>
          </p:cNvSpPr>
          <p:nvPr>
            <p:ph type="title"/>
          </p:nvPr>
        </p:nvSpPr>
        <p:spPr>
          <a:xfrm>
            <a:off x="524933" y="838435"/>
            <a:ext cx="10701867" cy="701731"/>
          </a:xfrm>
          <a:prstGeom prst="rect">
            <a:avLst/>
          </a:prstGeom>
          <a:noFill/>
        </p:spPr>
        <p:txBody>
          <a:bodyPr wrap="square" rtlCol="0" anchor="ctr">
            <a:spAutoFit/>
          </a:bodyPr>
          <a:lstStyle/>
          <a:p>
            <a:pPr algn="ctr"/>
            <a:r>
              <a:rPr lang="en-US" b="1" dirty="0"/>
              <a:t>First six weeks are most crucial!</a:t>
            </a:r>
            <a:endParaRPr lang="en-US" b="1" dirty="0">
              <a:latin typeface="Proxima Nova" panose="02000506030000020004" pitchFamily="50" charset="0"/>
              <a:cs typeface="Calibri Light" panose="020F0302020204030204" pitchFamily="34" charset="0"/>
            </a:endParaRPr>
          </a:p>
        </p:txBody>
      </p:sp>
      <p:sp>
        <p:nvSpPr>
          <p:cNvPr id="4" name="Content Placeholder 3">
            <a:extLst>
              <a:ext uri="{FF2B5EF4-FFF2-40B4-BE49-F238E27FC236}">
                <a16:creationId xmlns:a16="http://schemas.microsoft.com/office/drawing/2014/main" id="{DBC5F511-ECA9-8302-72C9-44B4776A86F4}"/>
              </a:ext>
            </a:extLst>
          </p:cNvPr>
          <p:cNvSpPr txBox="1">
            <a:spLocks/>
          </p:cNvSpPr>
          <p:nvPr/>
        </p:nvSpPr>
        <p:spPr>
          <a:xfrm>
            <a:off x="998273" y="1946613"/>
            <a:ext cx="7085491" cy="3984052"/>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4800" b="1" dirty="0"/>
              <a:t>Two major tasks in the first term:</a:t>
            </a:r>
          </a:p>
          <a:p>
            <a:r>
              <a:rPr lang="en-US" sz="4800" dirty="0"/>
              <a:t>Academic integration</a:t>
            </a:r>
          </a:p>
          <a:p>
            <a:r>
              <a:rPr lang="en-US" sz="4800" dirty="0"/>
              <a:t>Social integration</a:t>
            </a:r>
          </a:p>
          <a:p>
            <a:pPr marL="0" indent="0">
              <a:buNone/>
            </a:pPr>
            <a:endParaRPr lang="en-US" sz="2600" dirty="0"/>
          </a:p>
          <a:p>
            <a:pPr marL="0" indent="0">
              <a:buFont typeface="Arial" pitchFamily="34" charset="0"/>
              <a:buNone/>
            </a:pPr>
            <a:r>
              <a:rPr lang="en-US" sz="4800" b="1" dirty="0"/>
              <a:t>Success = Time on task. </a:t>
            </a:r>
          </a:p>
          <a:p>
            <a:pPr marL="0" indent="0">
              <a:buFont typeface="Arial" pitchFamily="34" charset="0"/>
              <a:buNone/>
            </a:pPr>
            <a:br>
              <a:rPr lang="en-US" sz="4800" b="1" dirty="0"/>
            </a:br>
            <a:r>
              <a:rPr lang="en-US" sz="4800" b="1" dirty="0"/>
              <a:t>To succeed, students need </a:t>
            </a:r>
            <a:br>
              <a:rPr lang="en-US" sz="4800" b="1" dirty="0"/>
            </a:br>
            <a:r>
              <a:rPr lang="en-US" sz="4800" b="1" dirty="0"/>
              <a:t>to be on the campus.</a:t>
            </a:r>
          </a:p>
        </p:txBody>
      </p:sp>
      <p:pic>
        <p:nvPicPr>
          <p:cNvPr id="5" name="Picture 4" descr="A blue horseshoe statue in a park&#10;&#10;AI-generated content may be incorrect.">
            <a:extLst>
              <a:ext uri="{FF2B5EF4-FFF2-40B4-BE49-F238E27FC236}">
                <a16:creationId xmlns:a16="http://schemas.microsoft.com/office/drawing/2014/main" id="{314FC943-7359-CB0B-6BD5-2380AABB2079}"/>
              </a:ext>
            </a:extLst>
          </p:cNvPr>
          <p:cNvPicPr>
            <a:picLocks noChangeAspect="1"/>
          </p:cNvPicPr>
          <p:nvPr/>
        </p:nvPicPr>
        <p:blipFill>
          <a:blip r:embed="rId2" cstate="print">
            <a:extLst>
              <a:ext uri="{28A0092B-C50C-407E-A947-70E740481C1C}">
                <a14:useLocalDpi xmlns:a14="http://schemas.microsoft.com/office/drawing/2010/main" val="0"/>
              </a:ext>
            </a:extLst>
          </a:blip>
          <a:srcRect r="27273" b="-11550"/>
          <a:stretch>
            <a:fillRect/>
          </a:stretch>
        </p:blipFill>
        <p:spPr>
          <a:xfrm>
            <a:off x="8083764" y="2035513"/>
            <a:ext cx="3270035" cy="3343542"/>
          </a:xfrm>
          <a:prstGeom prst="rect">
            <a:avLst/>
          </a:prstGeom>
        </p:spPr>
      </p:pic>
      <p:sp>
        <p:nvSpPr>
          <p:cNvPr id="2" name="Title 13">
            <a:extLst>
              <a:ext uri="{FF2B5EF4-FFF2-40B4-BE49-F238E27FC236}">
                <a16:creationId xmlns:a16="http://schemas.microsoft.com/office/drawing/2014/main" id="{BB373188-B22A-1FB0-7303-CF6E9DBE6B37}"/>
              </a:ext>
            </a:extLst>
          </p:cNvPr>
          <p:cNvSpPr>
            <a:spLocks noGrp="1"/>
          </p:cNvSpPr>
          <p:nvPr/>
        </p:nvSpPr>
        <p:spPr>
          <a:xfrm>
            <a:off x="0" y="470408"/>
            <a:ext cx="12192000" cy="1143000"/>
          </a:xfrm>
          <a:prstGeom prst="rect">
            <a:avLst/>
          </a:prstGeom>
          <a:solidFill>
            <a:srgbClr val="0070C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solidFill>
                  <a:schemeClr val="bg1"/>
                </a:solidFill>
                <a:latin typeface="Proxima Nova" panose="02000506030000020004" pitchFamily="50" charset="0"/>
              </a:rPr>
              <a:t>First six weeks are the most crucial!</a:t>
            </a:r>
          </a:p>
        </p:txBody>
      </p:sp>
    </p:spTree>
    <p:extLst>
      <p:ext uri="{BB962C8B-B14F-4D97-AF65-F5344CB8AC3E}">
        <p14:creationId xmlns:p14="http://schemas.microsoft.com/office/powerpoint/2010/main" val="2289940056"/>
      </p:ext>
    </p:extLst>
  </p:cSld>
  <p:clrMapOvr>
    <a:masterClrMapping/>
  </p:clrMapOvr>
</p:sld>
</file>

<file path=ppt/theme/theme1.xml><?xml version="1.0" encoding="utf-8"?>
<a:theme xmlns:a="http://schemas.openxmlformats.org/drawingml/2006/main" name="2026 N2B Orientation">
  <a:themeElements>
    <a:clrScheme name="Custom 1">
      <a:dk1>
        <a:sysClr val="windowText" lastClr="000000"/>
      </a:dk1>
      <a:lt1>
        <a:sysClr val="window" lastClr="FFFFFF"/>
      </a:lt1>
      <a:dk2>
        <a:srgbClr val="0E2841"/>
      </a:dk2>
      <a:lt2>
        <a:srgbClr val="E8E8E8"/>
      </a:lt2>
      <a:accent1>
        <a:srgbClr val="007BC3"/>
      </a:accent1>
      <a:accent2>
        <a:srgbClr val="343636"/>
      </a:accent2>
      <a:accent3>
        <a:srgbClr val="A6A8AA"/>
      </a:accent3>
      <a:accent4>
        <a:srgbClr val="8DC63F"/>
      </a:accent4>
      <a:accent5>
        <a:srgbClr val="59B6E7"/>
      </a:accent5>
      <a:accent6>
        <a:srgbClr val="00B3F2"/>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6" id="{ED14B917-5EC0-4C32-A794-A1EFC9C6DB95}" vid="{EFC12E23-DF5E-4441-8BD2-48E0F8A808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157</TotalTime>
  <Words>496</Words>
  <Application>Microsoft Office PowerPoint</Application>
  <PresentationFormat>Widescreen</PresentationFormat>
  <Paragraphs>84</Paragraphs>
  <Slides>18</Slides>
  <Notes>1</Notes>
  <HiddenSlides>0</HiddenSlides>
  <MMClips>1</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2026 N2B Orientation</vt:lpstr>
      <vt:lpstr>Meeting with Administration</vt:lpstr>
      <vt:lpstr>Want to see what we’re working with?</vt:lpstr>
      <vt:lpstr>Welcome Parents and Families!</vt:lpstr>
      <vt:lpstr>Laurie Witherow</vt:lpstr>
      <vt:lpstr>PowerPoint Presentation</vt:lpstr>
      <vt:lpstr>PowerPoint Presentation</vt:lpstr>
      <vt:lpstr>PowerPoint Presentation</vt:lpstr>
      <vt:lpstr>PowerPoint Presentation</vt:lpstr>
      <vt:lpstr>First six weeks are most crucial!</vt:lpstr>
      <vt:lpstr>Connection Point</vt:lpstr>
      <vt:lpstr>PowerPoint Presentation</vt:lpstr>
      <vt:lpstr>PowerPoint Presentation</vt:lpstr>
      <vt:lpstr>What about campus safety?</vt:lpstr>
      <vt:lpstr>Safety is our priority!</vt:lpstr>
      <vt:lpstr>PowerPoint Presentation</vt:lpstr>
      <vt:lpstr>Becoming Responsible is a SKILL</vt:lpstr>
      <vt:lpstr>Pro Tips to Remember</vt:lpstr>
      <vt:lpstr>Laurie Witherow</vt:lpstr>
    </vt:vector>
  </TitlesOfParts>
  <Company>Middle Tennessee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Katherine Mills</dc:creator>
  <cp:lastModifiedBy>Gina Poff</cp:lastModifiedBy>
  <cp:revision>8</cp:revision>
  <dcterms:created xsi:type="dcterms:W3CDTF">2026-05-11T14:09:14Z</dcterms:created>
  <dcterms:modified xsi:type="dcterms:W3CDTF">2026-05-18T15:28:52Z</dcterms:modified>
</cp:coreProperties>
</file>