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017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0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0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2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4473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529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220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7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8126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3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356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offcenter@mtsu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tsu.edu/uwc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mtsu.mywconline.com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www.mtsu.edu/uw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 Writing Center ICON 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91" y="1169811"/>
            <a:ext cx="3886233" cy="4092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355" y="-650135"/>
            <a:ext cx="11878645" cy="2860531"/>
          </a:xfrm>
        </p:spPr>
        <p:txBody>
          <a:bodyPr/>
          <a:lstStyle/>
          <a:p>
            <a:r>
              <a:rPr lang="en-US" sz="8000" dirty="0" smtClean="0"/>
              <a:t>Welcome to the </a:t>
            </a:r>
            <a:r>
              <a:rPr lang="en-US" sz="8000" dirty="0" err="1" smtClean="0"/>
              <a:t>uwc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886" y="5913214"/>
            <a:ext cx="9577015" cy="742279"/>
          </a:xfrm>
        </p:spPr>
        <p:txBody>
          <a:bodyPr/>
          <a:lstStyle/>
          <a:p>
            <a:r>
              <a:rPr lang="en-US" dirty="0"/>
              <a:t>The Margaret H. </a:t>
            </a:r>
            <a:r>
              <a:rPr lang="en-US" dirty="0" err="1"/>
              <a:t>Ordoubadian</a:t>
            </a:r>
            <a:r>
              <a:rPr lang="en-US" dirty="0"/>
              <a:t> </a:t>
            </a:r>
            <a:r>
              <a:rPr lang="en-US" dirty="0" smtClean="0"/>
              <a:t>University </a:t>
            </a:r>
            <a:r>
              <a:rPr lang="en-US" dirty="0"/>
              <a:t>writing center</a:t>
            </a:r>
          </a:p>
        </p:txBody>
      </p:sp>
    </p:spTree>
    <p:extLst>
      <p:ext uri="{BB962C8B-B14F-4D97-AF65-F5344CB8AC3E}">
        <p14:creationId xmlns:p14="http://schemas.microsoft.com/office/powerpoint/2010/main" val="41821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Writing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The UWC has online handouts and PowerPoints on a variety of topics.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In the UWC, book resources and printed handouts are available to be used during your sessions.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 descr="Univ Writing Center ws mcc MT with icon.jpg" title="University Writing Center Logo 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74" b="14547"/>
          <a:stretch/>
        </p:blipFill>
        <p:spPr>
          <a:xfrm>
            <a:off x="6926123" y="4307231"/>
            <a:ext cx="4810765" cy="208104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1911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Off-Center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216" y="1411739"/>
            <a:ext cx="10178322" cy="52648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MTSU Writing Center’s literary magazine</a:t>
            </a:r>
          </a:p>
          <a:p>
            <a:r>
              <a:rPr lang="en-US" dirty="0">
                <a:solidFill>
                  <a:schemeClr val="tx2"/>
                </a:solidFill>
              </a:rPr>
              <a:t>What’s in the magazine?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Student submissions including: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Creative writing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Poetry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Essays on </a:t>
            </a:r>
            <a:r>
              <a:rPr lang="en-US" sz="2000" dirty="0" smtClean="0">
                <a:solidFill>
                  <a:schemeClr val="tx2"/>
                </a:solidFill>
              </a:rPr>
              <a:t>writing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Narrative Writing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Art of all Kinds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Music, Video, and Remix submissions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Who can submit?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MTSU students, alumni, faculty, and staff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How do you submit</a:t>
            </a:r>
            <a:r>
              <a:rPr lang="en-US" dirty="0" smtClean="0">
                <a:solidFill>
                  <a:schemeClr val="tx2"/>
                </a:solidFill>
              </a:rPr>
              <a:t>?: </a:t>
            </a:r>
            <a:r>
              <a:rPr lang="en-US" dirty="0" smtClean="0">
                <a:hlinkClick r:id="rId2"/>
              </a:rPr>
              <a:t>offcenter@mtsu.edu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 descr="OFF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29" y="1442701"/>
            <a:ext cx="4095323" cy="529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Writing groups and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111" y="1323385"/>
            <a:ext cx="10178322" cy="35935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Weekly writing groups: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Culture and Conversation:  A group for </a:t>
            </a:r>
            <a:r>
              <a:rPr lang="en-US" dirty="0" smtClean="0">
                <a:solidFill>
                  <a:schemeClr val="tx2"/>
                </a:solidFill>
              </a:rPr>
              <a:t>multilingual learners </a:t>
            </a:r>
            <a:r>
              <a:rPr lang="en-US" dirty="0">
                <a:solidFill>
                  <a:schemeClr val="tx2"/>
                </a:solidFill>
              </a:rPr>
              <a:t>to participate in meaningful </a:t>
            </a:r>
            <a:r>
              <a:rPr lang="en-US" dirty="0" smtClean="0">
                <a:solidFill>
                  <a:schemeClr val="tx2"/>
                </a:solidFill>
              </a:rPr>
              <a:t>conversations and practice communication skills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Creative Writing:  A group for writers to work on, share, and gain feedback on creative projects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Graduate Writing:  A group for students writing at the graduate level in any discipline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If  </a:t>
            </a:r>
            <a:r>
              <a:rPr lang="en-US" dirty="0">
                <a:solidFill>
                  <a:schemeClr val="tx2"/>
                </a:solidFill>
              </a:rPr>
              <a:t>you have a request for a writing-related </a:t>
            </a:r>
            <a:r>
              <a:rPr lang="en-US" dirty="0" smtClean="0">
                <a:solidFill>
                  <a:schemeClr val="tx2"/>
                </a:solidFill>
              </a:rPr>
              <a:t>group, email </a:t>
            </a:r>
            <a:r>
              <a:rPr lang="en-US" dirty="0">
                <a:solidFill>
                  <a:schemeClr val="tx2"/>
                </a:solidFill>
              </a:rPr>
              <a:t>uwcenter@mtsu.edu with your request(s). We will do our best to make it happen!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Contact our center or visit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www.mtsu.edu/uwc</a:t>
            </a:r>
            <a:r>
              <a:rPr lang="en-US" dirty="0">
                <a:solidFill>
                  <a:schemeClr val="tx2"/>
                </a:solidFill>
              </a:rPr>
              <a:t> for group meeting days and times each semester.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Writing workshops: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Each semester, the UWC provides writing workshops for the MTSU community.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Contact our center for more information. 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Univ Writing Center ws mcc MT with icon.jpg" title="University Writing Center Logo 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69" r="-174" b="14548"/>
          <a:stretch/>
        </p:blipFill>
        <p:spPr>
          <a:xfrm>
            <a:off x="6926123" y="4430684"/>
            <a:ext cx="4810765" cy="195759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7174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Tips for a successful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612" y="1388227"/>
            <a:ext cx="10394453" cy="3593591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Make an appointment! Appointments are made on the hour and half hour for 25 or 45 minutes. Walk-ins are available but may be difficult at certain times or certain points during the semester.</a:t>
            </a:r>
          </a:p>
          <a:p>
            <a:r>
              <a:rPr lang="en-US" sz="1800" dirty="0">
                <a:solidFill>
                  <a:schemeClr val="tx2"/>
                </a:solidFill>
              </a:rPr>
              <a:t>Be as detailed as possible when making your appointment.  The more we know about </a:t>
            </a:r>
            <a:r>
              <a:rPr lang="en-US" sz="1800" dirty="0" smtClean="0">
                <a:solidFill>
                  <a:schemeClr val="tx2"/>
                </a:solidFill>
              </a:rPr>
              <a:t>your project, the better prepared we are to help!</a:t>
            </a:r>
          </a:p>
          <a:p>
            <a:r>
              <a:rPr lang="en-US" sz="1800" dirty="0">
                <a:solidFill>
                  <a:schemeClr val="tx2"/>
                </a:solidFill>
              </a:rPr>
              <a:t>Show up on time. Bring your assignment sheet if you have one and any writing you have done. </a:t>
            </a:r>
            <a:r>
              <a:rPr lang="en-US" sz="1800" dirty="0" smtClean="0">
                <a:solidFill>
                  <a:schemeClr val="tx2"/>
                </a:solidFill>
              </a:rPr>
              <a:t> You can print </a:t>
            </a:r>
            <a:r>
              <a:rPr lang="en-US" sz="1800" dirty="0">
                <a:solidFill>
                  <a:schemeClr val="tx2"/>
                </a:solidFill>
              </a:rPr>
              <a:t>your paper </a:t>
            </a:r>
            <a:r>
              <a:rPr lang="en-US" sz="1800" dirty="0" smtClean="0">
                <a:solidFill>
                  <a:schemeClr val="tx2"/>
                </a:solidFill>
              </a:rPr>
              <a:t>in the center or use your </a:t>
            </a:r>
            <a:r>
              <a:rPr lang="en-US" sz="1800" dirty="0">
                <a:solidFill>
                  <a:schemeClr val="tx2"/>
                </a:solidFill>
              </a:rPr>
              <a:t>own personal </a:t>
            </a:r>
            <a:r>
              <a:rPr lang="en-US" sz="1800" dirty="0" smtClean="0">
                <a:solidFill>
                  <a:schemeClr val="tx2"/>
                </a:solidFill>
              </a:rPr>
              <a:t>device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Come early.  Come often (up to one appointment per day).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Arrive </a:t>
            </a:r>
            <a:r>
              <a:rPr lang="en-US" sz="1800" dirty="0">
                <a:solidFill>
                  <a:schemeClr val="tx2"/>
                </a:solidFill>
              </a:rPr>
              <a:t>to your session with an open mind--we will use a variety of writing strategies to help you reach your goals for your session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6" name="Picture 5" descr="Univ Writing Center ws mcc MT with icon.jpg" title="University Writing Center Logo 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69" r="-174" b="14548"/>
          <a:stretch/>
        </p:blipFill>
        <p:spPr>
          <a:xfrm>
            <a:off x="6926123" y="4430684"/>
            <a:ext cx="4810765" cy="195759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41861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Appointments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2774236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How can I schedule an appointment?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Visit our website 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www.mtsu.edu/uwc</a:t>
            </a:r>
            <a:r>
              <a:rPr lang="en-US" dirty="0" smtClean="0">
                <a:solidFill>
                  <a:schemeClr val="tx2"/>
                </a:solidFill>
              </a:rPr>
              <a:t> to access WC Online or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Go directly to your </a:t>
            </a:r>
            <a:r>
              <a:rPr lang="en-US" dirty="0">
                <a:solidFill>
                  <a:schemeClr val="tx2"/>
                </a:solidFill>
              </a:rPr>
              <a:t>account online at </a:t>
            </a:r>
            <a:r>
              <a:rPr lang="en-US" dirty="0">
                <a:solidFill>
                  <a:schemeClr val="tx2"/>
                </a:solidFill>
                <a:hlinkClick r:id="rId3" action="ppaction://hlinkfile"/>
              </a:rPr>
              <a:t>mtsu.mywconline.com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Call the Writing Center: 615-904-8237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Stop by Walker Library 362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Students can have one </a:t>
            </a:r>
            <a:r>
              <a:rPr lang="en-US" dirty="0">
                <a:solidFill>
                  <a:schemeClr val="tx2"/>
                </a:solidFill>
              </a:rPr>
              <a:t>appointment per </a:t>
            </a:r>
            <a:r>
              <a:rPr lang="en-US" dirty="0" smtClean="0">
                <a:solidFill>
                  <a:schemeClr val="tx2"/>
                </a:solidFill>
              </a:rPr>
              <a:t>day.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1678" y="3667013"/>
            <a:ext cx="7716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</a:t>
            </a:r>
            <a:r>
              <a:rPr lang="en-US" sz="2000" dirty="0" smtClean="0"/>
              <a:t>ollow us online for giveaways, events, and other important information!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200" y="4188971"/>
            <a:ext cx="634117" cy="634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199" y="4910341"/>
            <a:ext cx="634118" cy="634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199" y="5695183"/>
            <a:ext cx="634118" cy="634118"/>
          </a:xfrm>
          <a:prstGeom prst="rect">
            <a:avLst/>
          </a:prstGeom>
        </p:spPr>
      </p:pic>
      <p:pic>
        <p:nvPicPr>
          <p:cNvPr id="11" name="Picture 10" descr="Univ Writing Center ws mcc MT with icon.jpg" title="University Writing Center Logo "/>
          <p:cNvPicPr>
            <a:picLocks noChangeAspect="1"/>
          </p:cNvPicPr>
          <p:nvPr/>
        </p:nvPicPr>
        <p:blipFill rotWithShape="1">
          <a:blip r:embed="rId7" cstate="print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69" r="-174" b="14548"/>
          <a:stretch/>
        </p:blipFill>
        <p:spPr>
          <a:xfrm>
            <a:off x="6926123" y="4430684"/>
            <a:ext cx="4810765" cy="195759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2" name="TextBox 11"/>
          <p:cNvSpPr txBox="1"/>
          <p:nvPr/>
        </p:nvSpPr>
        <p:spPr>
          <a:xfrm>
            <a:off x="2520238" y="434349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Mtsu_uwc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0238" y="5025423"/>
            <a:ext cx="211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mtsuuwc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20238" y="5827576"/>
            <a:ext cx="311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Writing Center at MTSU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Where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74801"/>
            <a:ext cx="10178322" cy="3593591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Walker Library 362</a:t>
            </a:r>
          </a:p>
          <a:p>
            <a:r>
              <a:rPr lang="en-US" sz="3600" dirty="0">
                <a:solidFill>
                  <a:schemeClr val="tx2"/>
                </a:solidFill>
              </a:rPr>
              <a:t>Third floor, directly above </a:t>
            </a:r>
            <a:r>
              <a:rPr lang="en-US" sz="3600" dirty="0" smtClean="0">
                <a:solidFill>
                  <a:schemeClr val="tx2"/>
                </a:solidFill>
              </a:rPr>
              <a:t>Starbucks</a:t>
            </a:r>
            <a:endParaRPr lang="en-US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niv Writing Center ws mcc MT with icon.jpg" title="University Writing Center Logo 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91" b="17118"/>
          <a:stretch/>
        </p:blipFill>
        <p:spPr>
          <a:xfrm>
            <a:off x="6926123" y="4307231"/>
            <a:ext cx="4735609" cy="201841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5412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are our hours?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952" y="1128451"/>
            <a:ext cx="102417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13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Spring 2019 Hours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Monday: 10:00-8:00 pm 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Tuesday: 10:00-8:00 pm</a:t>
            </a:r>
          </a:p>
          <a:p>
            <a:pPr marL="571500" indent="-571500" defTabSz="457200">
              <a:buFont typeface="Arial" panose="020B0604020202020204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Wednesday: </a:t>
            </a:r>
            <a:r>
              <a:rPr lang="en-US" sz="3200" noProof="0" dirty="0" smtClean="0">
                <a:solidFill>
                  <a:prstClr val="black"/>
                </a:solidFill>
              </a:rPr>
              <a:t>10</a:t>
            </a:r>
            <a:r>
              <a:rPr lang="en-US" sz="3200" dirty="0" smtClean="0">
                <a:solidFill>
                  <a:prstClr val="black"/>
                </a:solidFill>
              </a:rPr>
              <a:t>:00-8:00 pm (</a:t>
            </a:r>
            <a:r>
              <a:rPr lang="en-US" sz="3200" dirty="0">
                <a:solidFill>
                  <a:prstClr val="black"/>
                </a:solidFill>
              </a:rPr>
              <a:t>Closed 1:00-2:00</a:t>
            </a:r>
            <a:r>
              <a:rPr lang="en-US" sz="3200" dirty="0" smtClean="0">
                <a:solidFill>
                  <a:prstClr val="black"/>
                </a:solidFill>
              </a:rPr>
              <a:t>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Thursday: 10:00-8:00 pm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Friday: 10:00-4:00pm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Saturday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Closed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Sunday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2:00-7:00 pm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*closed during university holidays and breaks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7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How can we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92907"/>
            <a:ext cx="10178322" cy="4374961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We work with writers during ALL stages of the writing </a:t>
            </a:r>
            <a:r>
              <a:rPr lang="en-US" sz="2400" dirty="0" smtClean="0">
                <a:solidFill>
                  <a:schemeClr val="tx2"/>
                </a:solidFill>
              </a:rPr>
              <a:t>process to help you with your project from start to finish. </a:t>
            </a:r>
          </a:p>
          <a:p>
            <a:r>
              <a:rPr lang="en-US" sz="2400" dirty="0">
                <a:solidFill>
                  <a:schemeClr val="tx2"/>
                </a:solidFill>
              </a:rPr>
              <a:t>We believe in providing you with tools to gain confidence in your writing rather than “fixing” your writing. 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We focus on collaborating with writers to provide a peer-audience throughout the writing process.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Univ Writing Center ws mcc MT with icon.jpg" title="University Writing Center Logo 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74" b="14547"/>
          <a:stretch/>
        </p:blipFill>
        <p:spPr>
          <a:xfrm>
            <a:off x="6926123" y="4307231"/>
            <a:ext cx="4810765" cy="208104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3028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Our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04851"/>
            <a:ext cx="10178322" cy="4474741"/>
          </a:xfrm>
        </p:spPr>
        <p:txBody>
          <a:bodyPr>
            <a:norm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200" dirty="0" smtClean="0">
                <a:solidFill>
                  <a:srgbClr val="24213E"/>
                </a:solidFill>
              </a:rPr>
              <a:t>Face-to-Face Sessions (25 or 45 minutes)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000" dirty="0" smtClean="0">
                <a:solidFill>
                  <a:srgbClr val="24213E"/>
                </a:solidFill>
              </a:rPr>
              <a:t>Individual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000" dirty="0" smtClean="0">
                <a:solidFill>
                  <a:srgbClr val="24213E"/>
                </a:solidFill>
              </a:rPr>
              <a:t>Group (for group projects)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200" dirty="0" smtClean="0">
                <a:solidFill>
                  <a:srgbClr val="24213E"/>
                </a:solidFill>
              </a:rPr>
              <a:t>Online Sessions (25 or 45 minutes)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200" dirty="0" smtClean="0">
                <a:solidFill>
                  <a:srgbClr val="24213E"/>
                </a:solidFill>
              </a:rPr>
              <a:t>Writing Partnerships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200" dirty="0">
                <a:solidFill>
                  <a:srgbClr val="24213E"/>
                </a:solidFill>
              </a:rPr>
              <a:t>Literary Magazine: </a:t>
            </a:r>
            <a:r>
              <a:rPr lang="en-US" sz="3200" i="1" dirty="0">
                <a:solidFill>
                  <a:srgbClr val="24213E"/>
                </a:solidFill>
              </a:rPr>
              <a:t>Off Center</a:t>
            </a:r>
            <a:endParaRPr lang="en-US" sz="3200" dirty="0">
              <a:solidFill>
                <a:srgbClr val="24213E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200" dirty="0">
                <a:solidFill>
                  <a:srgbClr val="24213E"/>
                </a:solidFill>
              </a:rPr>
              <a:t>Writing Resources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200" dirty="0" smtClean="0">
                <a:solidFill>
                  <a:srgbClr val="24213E"/>
                </a:solidFill>
              </a:rPr>
              <a:t>Writing Groups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200" dirty="0" smtClean="0">
                <a:solidFill>
                  <a:srgbClr val="24213E"/>
                </a:solidFill>
              </a:rPr>
              <a:t>Workshops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Univ Writing Center ws mcc MT with icon.jpg" title="University Writing Center Logo 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74" b="14547"/>
          <a:stretch/>
        </p:blipFill>
        <p:spPr>
          <a:xfrm>
            <a:off x="6926123" y="4307231"/>
            <a:ext cx="4810765" cy="208104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9757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kinds of projects can you bring to the UWC?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929973"/>
            <a:ext cx="10178322" cy="43045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Essays or academic projects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</a:rPr>
              <a:t>A</a:t>
            </a:r>
            <a:r>
              <a:rPr lang="en-US" sz="1600" dirty="0" smtClean="0">
                <a:solidFill>
                  <a:schemeClr val="tx2"/>
                </a:solidFill>
              </a:rPr>
              <a:t>t ANY stage in the writing process including if you haven’t started yet!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For ANY class or subject and ANY type of writing: research </a:t>
            </a:r>
            <a:r>
              <a:rPr lang="en-US" sz="1600" dirty="0">
                <a:solidFill>
                  <a:schemeClr val="tx2"/>
                </a:solidFill>
              </a:rPr>
              <a:t>papers, rhetorical analyses, </a:t>
            </a:r>
            <a:r>
              <a:rPr lang="en-US" sz="1600" dirty="0" smtClean="0">
                <a:solidFill>
                  <a:schemeClr val="tx2"/>
                </a:solidFill>
              </a:rPr>
              <a:t>lab reports, </a:t>
            </a:r>
            <a:r>
              <a:rPr lang="en-US" sz="1600" dirty="0">
                <a:solidFill>
                  <a:schemeClr val="tx2"/>
                </a:solidFill>
              </a:rPr>
              <a:t>summaries</a:t>
            </a:r>
            <a:r>
              <a:rPr lang="is-IS" sz="1600" dirty="0">
                <a:solidFill>
                  <a:schemeClr val="tx2"/>
                </a:solidFill>
              </a:rPr>
              <a:t>…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Graded essays when you need help utilizing instructor feedback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Speeches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Outlines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Creative writing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Content or artifacts for your </a:t>
            </a:r>
            <a:r>
              <a:rPr lang="en-US" sz="1600" dirty="0" err="1" smtClean="0">
                <a:solidFill>
                  <a:schemeClr val="tx2"/>
                </a:solidFill>
              </a:rPr>
              <a:t>ePortfolio</a:t>
            </a:r>
            <a:endParaRPr lang="en-US" sz="1600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Theses/Dissertations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1600" dirty="0" smtClean="0">
                <a:solidFill>
                  <a:schemeClr val="tx2"/>
                </a:solidFill>
              </a:rPr>
              <a:t>Personal Projects: resumes, cover letters, statements of purpose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1600" dirty="0" smtClean="0">
                <a:solidFill>
                  <a:schemeClr val="tx2"/>
                </a:solidFill>
              </a:rPr>
              <a:t>Multi-media Projects: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Presentations, PowerPoints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Prezis</a:t>
            </a:r>
            <a:r>
              <a:rPr lang="en-US" sz="1600" dirty="0">
                <a:solidFill>
                  <a:schemeClr val="tx2"/>
                </a:solidFill>
              </a:rPr>
              <a:t>, Keynotes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Poster </a:t>
            </a:r>
            <a:r>
              <a:rPr lang="en-US" sz="1600" dirty="0">
                <a:solidFill>
                  <a:schemeClr val="tx2"/>
                </a:solidFill>
              </a:rPr>
              <a:t>Presentations (including for Scholar’s Week)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Digital projects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If it’s any type of writing, we can help! 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4" name="Picture 3" descr="Univ Writing Center ws mcc MT with icon.jpg" title="University Writing Center Logo 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74" b="14547"/>
          <a:stretch/>
        </p:blipFill>
        <p:spPr>
          <a:xfrm>
            <a:off x="6926123" y="4307231"/>
            <a:ext cx="4810765" cy="208104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8932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556" y="382385"/>
            <a:ext cx="10178322" cy="1492132"/>
          </a:xfrm>
        </p:spPr>
        <p:txBody>
          <a:bodyPr/>
          <a:lstStyle/>
          <a:p>
            <a:pPr algn="r"/>
            <a:r>
              <a:rPr lang="en-US" dirty="0" smtClean="0"/>
              <a:t>Group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442200" cy="3593591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You can make an appointment individually or with your group for group projects.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Group sessions should be all working on the same project.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Group sessions should be scheduled as 45 minute sessions.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Univ Writing Center ws mcc MT with icon.jpg" title="University Writing Center Logo 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74" b="14547"/>
          <a:stretch/>
        </p:blipFill>
        <p:spPr>
          <a:xfrm>
            <a:off x="6926123" y="4307231"/>
            <a:ext cx="4810765" cy="208104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9480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Online </a:t>
            </a:r>
            <a:r>
              <a:rPr lang="en-US" dirty="0" smtClean="0"/>
              <a:t>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97070"/>
            <a:ext cx="10178322" cy="35935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Online sessions allow you to work with a consultant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just as you would face-to-face!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Sessions are conducted through WC Online in real time.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WC Online provides a space to post and work on drafts and has audio/visual capabilities for you to discuss your writing with the consultant.  A </a:t>
            </a:r>
            <a:r>
              <a:rPr lang="en-US" sz="2400" dirty="0" err="1" smtClean="0">
                <a:solidFill>
                  <a:schemeClr val="tx2"/>
                </a:solidFill>
              </a:rPr>
              <a:t>chatbox</a:t>
            </a:r>
            <a:r>
              <a:rPr lang="en-US" sz="2400" dirty="0" smtClean="0">
                <a:solidFill>
                  <a:schemeClr val="tx2"/>
                </a:solidFill>
              </a:rPr>
              <a:t> is available for students without A/V capabilities.</a:t>
            </a:r>
          </a:p>
        </p:txBody>
      </p:sp>
      <p:pic>
        <p:nvPicPr>
          <p:cNvPr id="4" name="Picture 3" descr="Univ Writing Center ws mcc MT with icon.jpg" title="University Writing Center Logo 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74" b="14547"/>
          <a:stretch/>
        </p:blipFill>
        <p:spPr>
          <a:xfrm>
            <a:off x="6926123" y="4307231"/>
            <a:ext cx="4810765" cy="208104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40846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358965" cy="1492132"/>
          </a:xfrm>
        </p:spPr>
        <p:txBody>
          <a:bodyPr/>
          <a:lstStyle/>
          <a:p>
            <a:pPr algn="r"/>
            <a:r>
              <a:rPr lang="en-US" dirty="0" smtClean="0"/>
              <a:t>writing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573892"/>
            <a:ext cx="10178322" cy="3593591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Writing Partnerships are </a:t>
            </a:r>
            <a:r>
              <a:rPr lang="en-US" sz="2400" dirty="0">
                <a:solidFill>
                  <a:schemeClr val="tx2"/>
                </a:solidFill>
              </a:rPr>
              <a:t>semester-long weekly </a:t>
            </a:r>
            <a:r>
              <a:rPr lang="en-US" sz="2400" dirty="0" smtClean="0">
                <a:solidFill>
                  <a:schemeClr val="tx2"/>
                </a:solidFill>
              </a:rPr>
              <a:t>appointments </a:t>
            </a:r>
            <a:r>
              <a:rPr lang="en-US" sz="2400" dirty="0">
                <a:solidFill>
                  <a:schemeClr val="tx2"/>
                </a:solidFill>
              </a:rPr>
              <a:t>with the same </a:t>
            </a:r>
            <a:r>
              <a:rPr lang="en-US" sz="2400" dirty="0" smtClean="0">
                <a:solidFill>
                  <a:schemeClr val="tx2"/>
                </a:solidFill>
              </a:rPr>
              <a:t>consultant.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Your </a:t>
            </a:r>
            <a:r>
              <a:rPr lang="en-US" sz="2400" dirty="0">
                <a:solidFill>
                  <a:schemeClr val="tx2"/>
                </a:solidFill>
              </a:rPr>
              <a:t>appointment will take place at the same day and time each </a:t>
            </a:r>
            <a:r>
              <a:rPr lang="en-US" sz="2400" dirty="0" smtClean="0">
                <a:solidFill>
                  <a:schemeClr val="tx2"/>
                </a:solidFill>
              </a:rPr>
              <a:t>week.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You can work on a long-term project (such as a novel, thesis, dissertation) or a long-term goal (such as improving certain writing skills).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Writing Partnerships are great for establishing time management and accountability.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 descr="Univ Writing Center ws mcc MT with icon.jpg" title="University Writing Center Logo 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74" b="14547"/>
          <a:stretch/>
        </p:blipFill>
        <p:spPr>
          <a:xfrm>
            <a:off x="6926123" y="4307231"/>
            <a:ext cx="4810765" cy="208104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40400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775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Welcome to the uwc</vt:lpstr>
      <vt:lpstr>Where are we?</vt:lpstr>
      <vt:lpstr>What are our hours?</vt:lpstr>
      <vt:lpstr>How can we help?</vt:lpstr>
      <vt:lpstr>Our services</vt:lpstr>
      <vt:lpstr>What kinds of projects can you bring to the UWC?</vt:lpstr>
      <vt:lpstr>Group sessions</vt:lpstr>
      <vt:lpstr>Online Sessions</vt:lpstr>
      <vt:lpstr>writing partnerships</vt:lpstr>
      <vt:lpstr>Writing resources</vt:lpstr>
      <vt:lpstr>Off-Center</vt:lpstr>
      <vt:lpstr>Writing groups and workshops</vt:lpstr>
      <vt:lpstr>Tips for a successful visit</vt:lpstr>
      <vt:lpstr>Appointments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uwc</dc:title>
  <dc:creator>Keri L. Carter</dc:creator>
  <cp:lastModifiedBy>Keri L. Carter</cp:lastModifiedBy>
  <cp:revision>14</cp:revision>
  <dcterms:created xsi:type="dcterms:W3CDTF">2019-01-11T17:43:55Z</dcterms:created>
  <dcterms:modified xsi:type="dcterms:W3CDTF">2019-01-17T19:21:57Z</dcterms:modified>
</cp:coreProperties>
</file>